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Raleway Thin"/>
      <p:regular r:id="rId49"/>
      <p:bold r:id="rId50"/>
      <p:italic r:id="rId51"/>
      <p:boldItalic r:id="rId52"/>
    </p:embeddedFont>
    <p:embeddedFont>
      <p:font typeface="Barlow Medium"/>
      <p:regular r:id="rId53"/>
      <p:bold r:id="rId54"/>
      <p:italic r:id="rId55"/>
      <p:boldItalic r:id="rId56"/>
    </p:embeddedFont>
    <p:embeddedFont>
      <p:font typeface="Barlow Light"/>
      <p:regular r:id="rId57"/>
      <p:bold r:id="rId58"/>
      <p:italic r:id="rId59"/>
      <p:boldItalic r:id="rId60"/>
    </p:embeddedFont>
    <p:embeddedFont>
      <p:font typeface="Barlow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521B1D-5C94-45E5-B1DE-12CF80565994}">
  <a:tblStyle styleId="{E3521B1D-5C94-45E5-B1DE-12CF805659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Raleway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Barlow-bold.fntdata"/><Relationship Id="rId61" Type="http://schemas.openxmlformats.org/officeDocument/2006/relationships/font" Target="fonts/Barlow-regular.fntdata"/><Relationship Id="rId20" Type="http://schemas.openxmlformats.org/officeDocument/2006/relationships/slide" Target="slides/slide15.xml"/><Relationship Id="rId64" Type="http://schemas.openxmlformats.org/officeDocument/2006/relationships/font" Target="fonts/Barlow-boldItalic.fntdata"/><Relationship Id="rId63" Type="http://schemas.openxmlformats.org/officeDocument/2006/relationships/font" Target="fonts/Barlow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Barlow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Thin-italic.fntdata"/><Relationship Id="rId50" Type="http://schemas.openxmlformats.org/officeDocument/2006/relationships/font" Target="fonts/RalewayThin-bold.fntdata"/><Relationship Id="rId53" Type="http://schemas.openxmlformats.org/officeDocument/2006/relationships/font" Target="fonts/BarlowMedium-regular.fntdata"/><Relationship Id="rId52" Type="http://schemas.openxmlformats.org/officeDocument/2006/relationships/font" Target="fonts/RalewayThin-boldItalic.fntdata"/><Relationship Id="rId11" Type="http://schemas.openxmlformats.org/officeDocument/2006/relationships/slide" Target="slides/slide6.xml"/><Relationship Id="rId55" Type="http://schemas.openxmlformats.org/officeDocument/2006/relationships/font" Target="fonts/BarlowMedium-italic.fntdata"/><Relationship Id="rId10" Type="http://schemas.openxmlformats.org/officeDocument/2006/relationships/slide" Target="slides/slide5.xml"/><Relationship Id="rId54" Type="http://schemas.openxmlformats.org/officeDocument/2006/relationships/font" Target="fonts/BarlowMedium-bold.fntdata"/><Relationship Id="rId13" Type="http://schemas.openxmlformats.org/officeDocument/2006/relationships/slide" Target="slides/slide8.xml"/><Relationship Id="rId57" Type="http://schemas.openxmlformats.org/officeDocument/2006/relationships/font" Target="fonts/BarlowLight-regular.fntdata"/><Relationship Id="rId12" Type="http://schemas.openxmlformats.org/officeDocument/2006/relationships/slide" Target="slides/slide7.xml"/><Relationship Id="rId56" Type="http://schemas.openxmlformats.org/officeDocument/2006/relationships/font" Target="fonts/Barlow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BarlowLight-italic.fntdata"/><Relationship Id="rId14" Type="http://schemas.openxmlformats.org/officeDocument/2006/relationships/slide" Target="slides/slide9.xml"/><Relationship Id="rId58" Type="http://schemas.openxmlformats.org/officeDocument/2006/relationships/font" Target="fonts/Barlow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e7cd9fdd08_0_2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e7cd9fdd0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e7cd9fdd08_0_2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e7cd9fdd0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e7cd9fdd08_0_3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e7cd9fdd08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e7cd9fdd08_0_3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e7cd9fdd0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e7cd9fdd08_0_4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e7cd9fdd08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e7cd9fdd08_0_5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e7cd9fdd08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e7cd9fdd08_0_6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e7cd9fdd08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e92033631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e9203363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e7cd9fdd08_0_7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e7cd9fdd08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e7cd9fdd08_0_8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e7cd9fdd08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e7cd9fdd08_0_8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e7cd9fdd08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e7cd9fdd08_0_28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e7cd9fdd08_0_2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e7cd9fdd08_0_3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e7cd9fdd08_0_3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e7cd9fdd08_0_28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e7cd9fdd08_0_2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e7cd9fdd08_0_29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e7cd9fdd08_0_2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e7cd9fdd08_0_29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e7cd9fdd08_0_2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e7cd9fdd08_0_29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e7cd9fdd08_0_2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e7cd9fdd08_0_3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e7cd9fdd08_0_3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e7cd9fdd08_0_3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e7cd9fdd08_0_3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620bbb036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c620bbb03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e7cd9fdd08_0_3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e7cd9fdd08_0_3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e7cd9fdd08_0_3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e7cd9fdd08_0_3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e7cd9fdd08_0_9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e7cd9fdd08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e7cd9fdd08_0_1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e7cd9fdd08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e7cd9fdd08_0_10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" name="Google Shape;2852;ge7cd9fdd08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ge7cd9fdd08_0_1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4" name="Google Shape;2964;ge7cd9fdd08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ge920336316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0" name="Google Shape;2990;ge92033631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ge7cd9fdd08_0_12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9" name="Google Shape;3129;ge7cd9fdd08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e7cd9fdd08_0_13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" name="Google Shape;3281;ge7cd9fdd08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7" name="Google Shape;328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7cd9fdd08_0_6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7cd9fdd08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7cd9fdd08_0_7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7cd9fdd08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7cd9fdd08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7cd9fdd0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e7cd9fdd08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e7cd9fdd0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Relationship Id="rId4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8.jpg"/><Relationship Id="rId5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Relationship Id="rId4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hyperlink" Target="https://youtu.be/4e8be8xseqE" TargetMode="External"/><Relationship Id="rId22" Type="http://schemas.openxmlformats.org/officeDocument/2006/relationships/hyperlink" Target="https://www.simplifiedcoding.net/android-volley-example-to-load-image-from-internet/" TargetMode="External"/><Relationship Id="rId21" Type="http://schemas.openxmlformats.org/officeDocument/2006/relationships/hyperlink" Target="https://www.simplifiedcoding.net/android-volley-example-to-load-image-from-internet/" TargetMode="External"/><Relationship Id="rId24" Type="http://schemas.openxmlformats.org/officeDocument/2006/relationships/hyperlink" Target="https://stackoverflow.com/questions/45940861/android-8-cleartext-http-traffic-not-permitted" TargetMode="External"/><Relationship Id="rId23" Type="http://schemas.openxmlformats.org/officeDocument/2006/relationships/hyperlink" Target="https://stackoverflow.com/questions/45940861/android-8-cleartext-http-traffic-not-permitted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jservice.io/api/clues" TargetMode="External"/><Relationship Id="rId4" Type="http://schemas.openxmlformats.org/officeDocument/2006/relationships/hyperlink" Target="http://jservice.io/api/clues" TargetMode="External"/><Relationship Id="rId9" Type="http://schemas.openxmlformats.org/officeDocument/2006/relationships/hyperlink" Target="https://www.youtube.com/watch?v=Px9KanE-ohk" TargetMode="External"/><Relationship Id="rId26" Type="http://schemas.openxmlformats.org/officeDocument/2006/relationships/hyperlink" Target="https://www.youtube.com/watch?v=X2mY3zfAMfM" TargetMode="External"/><Relationship Id="rId25" Type="http://schemas.openxmlformats.org/officeDocument/2006/relationships/hyperlink" Target="https://www.youtube.com/watch?v=X2mY3zfAMfM" TargetMode="External"/><Relationship Id="rId5" Type="http://schemas.openxmlformats.org/officeDocument/2006/relationships/hyperlink" Target="https://api.github.com/search/users?q=language:java+location:lagos" TargetMode="External"/><Relationship Id="rId6" Type="http://schemas.openxmlformats.org/officeDocument/2006/relationships/hyperlink" Target="https://api.github.com/search/users?q=language:java+location:lagos" TargetMode="External"/><Relationship Id="rId7" Type="http://schemas.openxmlformats.org/officeDocument/2006/relationships/hyperlink" Target="https://youtu.be/CTvzoVtKoJ8" TargetMode="External"/><Relationship Id="rId8" Type="http://schemas.openxmlformats.org/officeDocument/2006/relationships/hyperlink" Target="https://youtu.be/CTvzoVtKoJ8" TargetMode="External"/><Relationship Id="rId11" Type="http://schemas.openxmlformats.org/officeDocument/2006/relationships/hyperlink" Target="https://youtu.be/BQj7vahVvhE" TargetMode="External"/><Relationship Id="rId10" Type="http://schemas.openxmlformats.org/officeDocument/2006/relationships/hyperlink" Target="https://www.youtube.com/watch?v=Px9KanE-ohk" TargetMode="External"/><Relationship Id="rId13" Type="http://schemas.openxmlformats.org/officeDocument/2006/relationships/hyperlink" Target="https://youtu.be/JkJ0k8zMsZU" TargetMode="External"/><Relationship Id="rId12" Type="http://schemas.openxmlformats.org/officeDocument/2006/relationships/hyperlink" Target="https://youtu.be/BQj7vahVvhE" TargetMode="External"/><Relationship Id="rId15" Type="http://schemas.openxmlformats.org/officeDocument/2006/relationships/hyperlink" Target="https://youtu.be/ayKMfVt2Sg4" TargetMode="External"/><Relationship Id="rId14" Type="http://schemas.openxmlformats.org/officeDocument/2006/relationships/hyperlink" Target="https://youtu.be/JkJ0k8zMsZU" TargetMode="External"/><Relationship Id="rId17" Type="http://schemas.openxmlformats.org/officeDocument/2006/relationships/hyperlink" Target="https://youtube.com/playlist?list=PLu0W_9lII9aiL0kysYlfSOUgY5rNlOhUd" TargetMode="External"/><Relationship Id="rId16" Type="http://schemas.openxmlformats.org/officeDocument/2006/relationships/hyperlink" Target="https://youtu.be/ayKMfVt2Sg4" TargetMode="External"/><Relationship Id="rId19" Type="http://schemas.openxmlformats.org/officeDocument/2006/relationships/hyperlink" Target="https://youtu.be/4e8be8xseqE" TargetMode="External"/><Relationship Id="rId18" Type="http://schemas.openxmlformats.org/officeDocument/2006/relationships/hyperlink" Target="https://youtube.com/playlist?list=PLu0W_9lII9aiL0kysYlfSOUgY5rNlOhUd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5033" cy="254286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/>
          <p:nvPr>
            <p:ph type="ctrTitle"/>
          </p:nvPr>
        </p:nvSpPr>
        <p:spPr>
          <a:xfrm>
            <a:off x="862025" y="1863600"/>
            <a:ext cx="47745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Summer Internship 2021</a:t>
            </a:r>
            <a:endParaRPr sz="4700"/>
          </a:p>
        </p:txBody>
      </p:sp>
      <p:sp>
        <p:nvSpPr>
          <p:cNvPr id="339" name="Google Shape;339;p12"/>
          <p:cNvSpPr txBox="1"/>
          <p:nvPr/>
        </p:nvSpPr>
        <p:spPr>
          <a:xfrm>
            <a:off x="862025" y="3579025"/>
            <a:ext cx="426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Presentation on Consultancy service company application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40" name="Google Shape;34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563" y="52525"/>
            <a:ext cx="2520875" cy="7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8313425" y="0"/>
            <a:ext cx="830572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1"/>
          <p:cNvSpPr txBox="1"/>
          <p:nvPr>
            <p:ph idx="1" type="body"/>
          </p:nvPr>
        </p:nvSpPr>
        <p:spPr>
          <a:xfrm>
            <a:off x="457200" y="487525"/>
            <a:ext cx="7209300" cy="41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The consultancy app consists of the following modules: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u="sng"/>
              <a:t>Admin Module </a:t>
            </a:r>
            <a:endParaRPr u="sng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Sub-modules for managing employees, branches and partners.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u="sng"/>
              <a:t>Employee Module</a:t>
            </a:r>
            <a:endParaRPr u="sng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Sub-modules for managing  partners, branches and </a:t>
            </a:r>
            <a:r>
              <a:rPr lang="en"/>
              <a:t>their</a:t>
            </a:r>
            <a:r>
              <a:rPr lang="en"/>
              <a:t> leads.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u="sng"/>
              <a:t>Partner Module</a:t>
            </a:r>
            <a:endParaRPr u="sng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Insert and view candidate profiles for Job, Loan, HR,etc.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u="sng"/>
              <a:t>Branch Module</a:t>
            </a:r>
            <a:endParaRPr u="sng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Sub-modules for creating partners, creating candidate profiles, view commission structure and reports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2"/>
          <p:cNvSpPr txBox="1"/>
          <p:nvPr>
            <p:ph idx="4294967295" type="title"/>
          </p:nvPr>
        </p:nvSpPr>
        <p:spPr>
          <a:xfrm>
            <a:off x="381000" y="381000"/>
            <a:ext cx="6751500" cy="20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chemeClr val="lt1"/>
                </a:solidFill>
                <a:highlight>
                  <a:schemeClr val="accent1"/>
                </a:highlight>
              </a:rPr>
              <a:t>W</a:t>
            </a:r>
            <a:r>
              <a:rPr lang="en" sz="3000">
                <a:solidFill>
                  <a:schemeClr val="lt1"/>
                </a:solidFill>
                <a:highlight>
                  <a:schemeClr val="accent1"/>
                </a:highlight>
              </a:rPr>
              <a:t>hat was our task</a:t>
            </a:r>
            <a:r>
              <a:rPr b="0" lang="en" sz="3000">
                <a:solidFill>
                  <a:schemeClr val="lt1"/>
                </a:solidFill>
                <a:highlight>
                  <a:schemeClr val="accent1"/>
                </a:highlight>
              </a:rPr>
              <a:t>?</a:t>
            </a:r>
            <a:endParaRPr sz="3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We were assigned with the task of creating the Admin Module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980" name="Google Shape;980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/>
          <p:nvPr>
            <p:ph type="ctrTitle"/>
          </p:nvPr>
        </p:nvSpPr>
        <p:spPr>
          <a:xfrm>
            <a:off x="1146800" y="2158588"/>
            <a:ext cx="4676700" cy="68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Motivation </a:t>
            </a:r>
            <a:endParaRPr sz="4100"/>
          </a:p>
        </p:txBody>
      </p:sp>
      <p:sp>
        <p:nvSpPr>
          <p:cNvPr id="986" name="Google Shape;986;p2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problems and motivation behind the app.</a:t>
            </a:r>
            <a:endParaRPr/>
          </a:p>
        </p:txBody>
      </p:sp>
      <p:sp>
        <p:nvSpPr>
          <p:cNvPr id="987" name="Google Shape;987;p23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88" name="Google Shape;988;p23"/>
          <p:cNvGrpSpPr/>
          <p:nvPr/>
        </p:nvGrpSpPr>
        <p:grpSpPr>
          <a:xfrm>
            <a:off x="5691987" y="612481"/>
            <a:ext cx="2586568" cy="3058953"/>
            <a:chOff x="2181300" y="231400"/>
            <a:chExt cx="4262637" cy="4762499"/>
          </a:xfrm>
        </p:grpSpPr>
        <p:sp>
          <p:nvSpPr>
            <p:cNvPr id="989" name="Google Shape;989;p23"/>
            <p:cNvSpPr/>
            <p:nvPr/>
          </p:nvSpPr>
          <p:spPr>
            <a:xfrm>
              <a:off x="4504120" y="3382365"/>
              <a:ext cx="236644" cy="133254"/>
            </a:xfrm>
            <a:custGeom>
              <a:rect b="b" l="l" r="r" t="t"/>
              <a:pathLst>
                <a:path extrusionOk="0" h="133254" w="236644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5178128" y="3780033"/>
              <a:ext cx="236549" cy="133254"/>
            </a:xfrm>
            <a:custGeom>
              <a:rect b="b" l="l" r="r" t="t"/>
              <a:pathLst>
                <a:path extrusionOk="0" h="133254" w="236549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4560192" y="2212790"/>
              <a:ext cx="494767" cy="1273873"/>
            </a:xfrm>
            <a:custGeom>
              <a:rect b="b" l="l" r="r" t="t"/>
              <a:pathLst>
                <a:path extrusionOk="0" h="1273873" w="494767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4629475" y="2174500"/>
              <a:ext cx="494671" cy="1273873"/>
            </a:xfrm>
            <a:custGeom>
              <a:rect b="b" l="l" r="r" t="t"/>
              <a:pathLst>
                <a:path extrusionOk="0" h="1273873" w="494671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4560192" y="2212790"/>
              <a:ext cx="494767" cy="1273873"/>
            </a:xfrm>
            <a:custGeom>
              <a:rect b="b" l="l" r="r" t="t"/>
              <a:pathLst>
                <a:path extrusionOk="0" h="1273873" w="494767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5160832" y="2249175"/>
              <a:ext cx="281692" cy="1586388"/>
            </a:xfrm>
            <a:custGeom>
              <a:rect b="b" l="l" r="r" t="t"/>
              <a:pathLst>
                <a:path extrusionOk="0" h="1586388" w="281692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5078053" y="2296515"/>
              <a:ext cx="281692" cy="1586388"/>
            </a:xfrm>
            <a:custGeom>
              <a:rect b="b" l="l" r="r" t="t"/>
              <a:pathLst>
                <a:path extrusionOk="0" h="1586388" w="281692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4075404" y="1596713"/>
              <a:ext cx="2321774" cy="1343501"/>
            </a:xfrm>
            <a:custGeom>
              <a:rect b="b" l="l" r="r" t="t"/>
              <a:pathLst>
                <a:path extrusionOk="0" h="1343501" w="2321774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4075404" y="1654530"/>
              <a:ext cx="2221415" cy="1401603"/>
            </a:xfrm>
            <a:custGeom>
              <a:rect b="b" l="l" r="r" t="t"/>
              <a:pathLst>
                <a:path extrusionOk="0" h="1401603" w="2221415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4206176" y="231400"/>
              <a:ext cx="2045689" cy="2621660"/>
            </a:xfrm>
            <a:custGeom>
              <a:rect b="b" l="l" r="r" t="t"/>
              <a:pathLst>
                <a:path extrusionOk="0" h="2621660" w="2045689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6296819" y="2879159"/>
              <a:ext cx="101975" cy="176974"/>
            </a:xfrm>
            <a:custGeom>
              <a:rect b="b" l="l" r="r" t="t"/>
              <a:pathLst>
                <a:path extrusionOk="0" h="176974" w="101975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4356811" y="496480"/>
              <a:ext cx="169452" cy="163353"/>
            </a:xfrm>
            <a:custGeom>
              <a:rect b="b" l="l" r="r" t="t"/>
              <a:pathLst>
                <a:path extrusionOk="0" h="163353" w="169452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4598397" y="636212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4356811" y="619924"/>
              <a:ext cx="169452" cy="163353"/>
            </a:xfrm>
            <a:custGeom>
              <a:rect b="b" l="l" r="r" t="t"/>
              <a:pathLst>
                <a:path extrusionOk="0" h="163353" w="169452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4598397" y="759656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4356811" y="761466"/>
              <a:ext cx="169452" cy="163448"/>
            </a:xfrm>
            <a:custGeom>
              <a:rect b="b" l="l" r="r" t="t"/>
              <a:pathLst>
                <a:path extrusionOk="0" h="163448" w="169452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4598397" y="901293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4356811" y="903102"/>
              <a:ext cx="169452" cy="163449"/>
            </a:xfrm>
            <a:custGeom>
              <a:rect b="b" l="l" r="r" t="t"/>
              <a:pathLst>
                <a:path extrusionOk="0" h="163449" w="169452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4598397" y="1042929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5115879" y="982814"/>
              <a:ext cx="204046" cy="276142"/>
            </a:xfrm>
            <a:custGeom>
              <a:rect b="b" l="l" r="r" t="t"/>
              <a:pathLst>
                <a:path extrusionOk="0" h="276142" w="204046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5297876" y="1025975"/>
              <a:ext cx="199579" cy="260699"/>
            </a:xfrm>
            <a:custGeom>
              <a:rect b="b" l="l" r="r" t="t"/>
              <a:pathLst>
                <a:path extrusionOk="0" h="260699" w="199579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5298541" y="1258956"/>
              <a:ext cx="212884" cy="276193"/>
            </a:xfrm>
            <a:custGeom>
              <a:rect b="b" l="l" r="r" t="t"/>
              <a:pathLst>
                <a:path extrusionOk="0" h="276193" w="212884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5084706" y="1024070"/>
              <a:ext cx="290055" cy="509778"/>
            </a:xfrm>
            <a:custGeom>
              <a:rect b="b" l="l" r="r" t="t"/>
              <a:pathLst>
                <a:path extrusionOk="0" h="509778" w="290055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5705494" y="1324174"/>
              <a:ext cx="204331" cy="276159"/>
            </a:xfrm>
            <a:custGeom>
              <a:rect b="b" l="l" r="r" t="t"/>
              <a:pathLst>
                <a:path extrusionOk="0" h="276159" w="204331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5887776" y="1367351"/>
              <a:ext cx="199579" cy="260603"/>
            </a:xfrm>
            <a:custGeom>
              <a:rect b="b" l="l" r="r" t="t"/>
              <a:pathLst>
                <a:path extrusionOk="0" h="260603" w="199579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5887776" y="1600333"/>
              <a:ext cx="213550" cy="276118"/>
            </a:xfrm>
            <a:custGeom>
              <a:rect b="b" l="l" r="r" t="t"/>
              <a:pathLst>
                <a:path extrusionOk="0" h="276118" w="21355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5674606" y="1365446"/>
              <a:ext cx="290055" cy="509682"/>
            </a:xfrm>
            <a:custGeom>
              <a:rect b="b" l="l" r="r" t="t"/>
              <a:pathLst>
                <a:path extrusionOk="0" h="509682" w="290055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5115879" y="1943808"/>
              <a:ext cx="971477" cy="359289"/>
            </a:xfrm>
            <a:custGeom>
              <a:rect b="b" l="l" r="r" t="t"/>
              <a:pathLst>
                <a:path extrusionOk="0" h="359289" w="971477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cap="flat" cmpd="sng" w="13475">
              <a:solidFill>
                <a:srgbClr val="D6D8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3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3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rect b="b" l="l" r="r" t="t"/>
              <a:pathLst>
                <a:path extrusionOk="0" h="86976" w="50162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4356811" y="1418691"/>
              <a:ext cx="57973" cy="235172"/>
            </a:xfrm>
            <a:custGeom>
              <a:rect b="b" l="l" r="r" t="t"/>
              <a:pathLst>
                <a:path extrusionOk="0" h="235172" w="57973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4517330" y="1440789"/>
              <a:ext cx="58068" cy="305942"/>
            </a:xfrm>
            <a:custGeom>
              <a:rect b="b" l="l" r="r" t="t"/>
              <a:pathLst>
                <a:path extrusionOk="0" h="305942" w="58068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4677849" y="1415738"/>
              <a:ext cx="58067" cy="423862"/>
            </a:xfrm>
            <a:custGeom>
              <a:rect b="b" l="l" r="r" t="t"/>
              <a:pathLst>
                <a:path extrusionOk="0" h="423862" w="58067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4838368" y="1414214"/>
              <a:ext cx="58068" cy="518255"/>
            </a:xfrm>
            <a:custGeom>
              <a:rect b="b" l="l" r="r" t="t"/>
              <a:pathLst>
                <a:path extrusionOk="0" h="518255" w="58068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5343399" y="3731361"/>
              <a:ext cx="99124" cy="151542"/>
            </a:xfrm>
            <a:custGeom>
              <a:rect b="b" l="l" r="r" t="t"/>
              <a:pathLst>
                <a:path extrusionOk="0" h="151542" w="99124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4678419" y="3350075"/>
              <a:ext cx="69282" cy="136588"/>
            </a:xfrm>
            <a:custGeom>
              <a:rect b="b" l="l" r="r" t="t"/>
              <a:pathLst>
                <a:path extrusionOk="0" h="136588" w="69282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7" name="Google Shape;1027;p23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028" name="Google Shape;1028;p23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23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23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rect b="b" l="l" r="r" t="t"/>
                <a:pathLst>
                  <a:path extrusionOk="0" h="87534" w="65671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23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23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rect b="b" l="l" r="r" t="t"/>
                <a:pathLst>
                  <a:path extrusionOk="0" h="275248" w="475691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rect b="b" l="l" r="r" t="t"/>
                <a:pathLst>
                  <a:path extrusionOk="0" h="139064" w="22104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23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rect b="b" l="l" r="r" t="t"/>
                <a:pathLst>
                  <a:path extrusionOk="0" h="19050" w="14635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23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rect b="b" l="l" r="r" t="t"/>
                <a:pathLst>
                  <a:path extrusionOk="0" h="14763" w="31647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23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23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rect b="b" l="l" r="r" t="t"/>
                <a:pathLst>
                  <a:path extrusionOk="0" h="18383" w="20623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23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rect b="b" l="l" r="r" t="t"/>
                <a:pathLst>
                  <a:path extrusionOk="0" h="14573" w="19577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rect b="b" l="l" r="r" t="t"/>
                <a:pathLst>
                  <a:path extrusionOk="0" h="22764" w="22524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rect b="b" l="l" r="r" t="t"/>
                <a:pathLst>
                  <a:path extrusionOk="0" h="138969" w="221034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5" name="Google Shape;1045;p23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rect b="b" l="l" r="r" t="t"/>
                <a:pathLst>
                  <a:path extrusionOk="0" h="87630" w="65576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23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23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rect b="b" l="l" r="r" t="t"/>
                <a:pathLst>
                  <a:path extrusionOk="0" h="275248" w="475616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23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rect b="b" l="l" r="r" t="t"/>
                <a:pathLst>
                  <a:path extrusionOk="0" h="258770" w="474714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23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rect b="b" l="l" r="r" t="t"/>
                <a:pathLst>
                  <a:path extrusionOk="0" h="138588" w="220817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23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rect b="b" l="l" r="r" t="t"/>
                <a:pathLst>
                  <a:path extrusionOk="0" h="19050" w="14635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23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rect b="b" l="l" r="r" t="t"/>
                <a:pathLst>
                  <a:path extrusionOk="0" h="14858" w="31647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23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23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23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rect b="b" l="l" r="r" t="t"/>
                <a:pathLst>
                  <a:path extrusionOk="0" h="29146" w="44382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23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23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3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rect b="b" l="l" r="r" t="t"/>
                <a:pathLst>
                  <a:path extrusionOk="0" h="22764" w="22524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23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rect b="b" l="l" r="r" t="t"/>
                <a:pathLst>
                  <a:path extrusionOk="0" h="139065" w="220817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23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063" name="Google Shape;1063;p23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23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rect b="b" l="l" r="r" t="t"/>
                <a:pathLst>
                  <a:path extrusionOk="0" h="275343" w="475691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23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rect b="b" l="l" r="r" t="t"/>
                <a:pathLst>
                  <a:path extrusionOk="0" h="258865" w="474809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23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rect b="b" l="l" r="r" t="t"/>
                <a:pathLst>
                  <a:path extrusionOk="0" h="139065" w="22104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23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23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23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23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rect b="b" l="l" r="r" t="t"/>
                <a:pathLst>
                  <a:path extrusionOk="0" h="24765" w="35639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23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3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3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rect b="b" l="l" r="r" t="t"/>
                <a:pathLst>
                  <a:path extrusionOk="0" h="14668" w="19577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3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3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rect b="b" l="l" r="r" t="t"/>
                <a:pathLst>
                  <a:path extrusionOk="0" h="139064" w="221036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23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080" name="Google Shape;1080;p23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23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23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3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23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rect b="b" l="l" r="r" t="t"/>
                <a:pathLst>
                  <a:path extrusionOk="0" h="275248" w="475693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23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23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rect b="b" l="l" r="r" t="t"/>
                <a:pathLst>
                  <a:path extrusionOk="0" h="139065" w="221102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23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rect b="b" l="l" r="r" t="t"/>
                <a:pathLst>
                  <a:path extrusionOk="0" h="19050" w="14635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23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rect b="b" l="l" r="r" t="t"/>
                <a:pathLst>
                  <a:path extrusionOk="0" h="14858" w="31647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23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3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rect b="b" l="l" r="r" t="t"/>
                <a:pathLst>
                  <a:path extrusionOk="0" h="24669" w="35544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3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23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rect b="b" l="l" r="r" t="t"/>
                <a:pathLst>
                  <a:path extrusionOk="0" h="18383" w="20528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23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23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rect b="b" l="l" r="r" t="t"/>
                <a:pathLst>
                  <a:path extrusionOk="0" h="22764" w="22524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23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rect b="b" l="l" r="r" t="t"/>
                <a:pathLst>
                  <a:path extrusionOk="0" h="139065" w="221102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6" name="Google Shape;1096;p23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097" name="Google Shape;1097;p23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23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rect b="b" l="l" r="r" t="t"/>
                <a:pathLst>
                  <a:path extrusionOk="0" h="87630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23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23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23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rect b="b" l="l" r="r" t="t"/>
                <a:pathLst>
                  <a:path extrusionOk="0" h="275344" w="475673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23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rect b="b" l="l" r="r" t="t"/>
                <a:pathLst>
                  <a:path extrusionOk="0" h="258865" w="474809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23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rect b="b" l="l" r="r" t="t"/>
                <a:pathLst>
                  <a:path extrusionOk="0" h="139160" w="221515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23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23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23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23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rect b="b" l="l" r="r" t="t"/>
                <a:pathLst>
                  <a:path extrusionOk="0" h="24764" w="35639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23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rect b="b" l="l" r="r" t="t"/>
                <a:pathLst>
                  <a:path extrusionOk="0" h="29146" w="44382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23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23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rect b="b" l="l" r="r" t="t"/>
                <a:pathLst>
                  <a:path extrusionOk="0" h="14668" w="19577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23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23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rect b="b" l="l" r="r" t="t"/>
                <a:pathLst>
                  <a:path extrusionOk="0" h="138874" w="22161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3" name="Google Shape;1113;p23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114" name="Google Shape;1114;p23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23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3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3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3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3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rect b="b" l="l" r="r" t="t"/>
                <a:pathLst>
                  <a:path extrusionOk="0" h="275248" w="475657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3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3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rect b="b" l="l" r="r" t="t"/>
                <a:pathLst>
                  <a:path extrusionOk="0" h="138970" w="221102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3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3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3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23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23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23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23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23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rect b="b" l="l" r="r" t="t"/>
                <a:pathLst>
                  <a:path extrusionOk="0" h="139065" w="221197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23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132" name="Google Shape;1132;p23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3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rect b="b" l="l" r="r" t="t"/>
                <a:pathLst>
                  <a:path extrusionOk="0" h="87630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3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3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3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rect b="b" l="l" r="r" t="t"/>
                <a:pathLst>
                  <a:path extrusionOk="0" h="275343" w="475673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3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rect b="b" l="l" r="r" t="t"/>
                <a:pathLst>
                  <a:path extrusionOk="0" h="258865" w="474809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3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rect b="b" l="l" r="r" t="t"/>
                <a:pathLst>
                  <a:path extrusionOk="0" h="139065" w="221706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23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3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rect b="b" l="l" r="r" t="t"/>
                <a:pathLst>
                  <a:path extrusionOk="0" h="14763" w="31552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3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23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rect b="b" l="l" r="r" t="t"/>
                <a:pathLst>
                  <a:path extrusionOk="0" h="24764" w="35639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3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rect b="b" l="l" r="r" t="t"/>
                <a:pathLst>
                  <a:path extrusionOk="0" h="29146" w="44382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3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rect b="b" l="l" r="r" t="t"/>
                <a:pathLst>
                  <a:path extrusionOk="0" h="18383" w="20528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3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rect b="b" l="l" r="r" t="t"/>
                <a:pathLst>
                  <a:path extrusionOk="0" h="14668" w="19577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23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23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rect b="b" l="l" r="r" t="t"/>
                <a:pathLst>
                  <a:path extrusionOk="0" h="139160" w="220369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148;p23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149" name="Google Shape;1149;p23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23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23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23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23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23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rect b="b" l="l" r="r" t="t"/>
                <a:pathLst>
                  <a:path extrusionOk="0" h="275248" w="475693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23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23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rect b="b" l="l" r="r" t="t"/>
                <a:pathLst>
                  <a:path extrusionOk="0" h="138970" w="220987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23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23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3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rect b="b" l="l" r="r" t="t"/>
                <a:pathLst>
                  <a:path extrusionOk="0" h="13049" w="23569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3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23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23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23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23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23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rect b="b" l="l" r="r" t="t"/>
                <a:pathLst>
                  <a:path extrusionOk="0" h="139065" w="220987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6" name="Google Shape;1166;p23"/>
            <p:cNvSpPr/>
            <p:nvPr/>
          </p:nvSpPr>
          <p:spPr>
            <a:xfrm>
              <a:off x="5615017" y="4460119"/>
              <a:ext cx="828920" cy="479679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5846435" y="2182763"/>
              <a:ext cx="465451" cy="682637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5832052" y="2673876"/>
              <a:ext cx="86758" cy="504907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5882176" y="2176405"/>
              <a:ext cx="221715" cy="275766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5925036" y="2475870"/>
              <a:ext cx="274953" cy="308347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5845497" y="2576533"/>
              <a:ext cx="400459" cy="461811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5916607" y="2198526"/>
              <a:ext cx="294816" cy="364308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5928072" y="2197020"/>
              <a:ext cx="296585" cy="278850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5977205" y="4610895"/>
              <a:ext cx="232912" cy="178155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5978157" y="4667764"/>
              <a:ext cx="231905" cy="121227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5800764" y="4571652"/>
              <a:ext cx="213680" cy="165568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801482" y="4626139"/>
              <a:ext cx="212755" cy="111143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35285" y="3032607"/>
              <a:ext cx="455829" cy="159522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5815995" y="3000698"/>
              <a:ext cx="485198" cy="1060979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5561118" y="2683306"/>
              <a:ext cx="698939" cy="60971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6103702" y="2644294"/>
              <a:ext cx="168312" cy="197615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33319" y="2576558"/>
              <a:ext cx="135999" cy="14296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2925535" y="2722330"/>
              <a:ext cx="1200895" cy="746478"/>
            </a:xfrm>
            <a:custGeom>
              <a:rect b="b" l="l" r="r" t="t"/>
              <a:pathLst>
                <a:path extrusionOk="0" h="746478" w="1200895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2868613" y="1365288"/>
              <a:ext cx="1401428" cy="1812876"/>
            </a:xfrm>
            <a:custGeom>
              <a:rect b="b" l="l" r="r" t="t"/>
              <a:pathLst>
                <a:path extrusionOk="0" h="1812876" w="1401428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2977907" y="1395545"/>
              <a:ext cx="128396" cy="88201"/>
            </a:xfrm>
            <a:custGeom>
              <a:rect b="b" l="l" r="r" t="t"/>
              <a:pathLst>
                <a:path extrusionOk="0" h="88201" w="128396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3945392" y="3100901"/>
              <a:ext cx="140370" cy="95440"/>
            </a:xfrm>
            <a:custGeom>
              <a:rect b="b" l="l" r="r" t="t"/>
              <a:pathLst>
                <a:path extrusionOk="0" h="95440" w="14037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23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rect b="b" l="l" r="r" t="t"/>
              <a:pathLst>
                <a:path extrusionOk="0" h="1808606" w="1041804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2779183" y="1414991"/>
              <a:ext cx="1401428" cy="1812826"/>
            </a:xfrm>
            <a:custGeom>
              <a:rect b="b" l="l" r="r" t="t"/>
              <a:pathLst>
                <a:path extrusionOk="0" h="1812826" w="1401428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3046144" y="1759790"/>
              <a:ext cx="868170" cy="1123263"/>
            </a:xfrm>
            <a:custGeom>
              <a:rect b="b" l="l" r="r" t="t"/>
              <a:pathLst>
                <a:path extrusionOk="0" h="1123263" w="86817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3308258" y="2099261"/>
              <a:ext cx="343371" cy="444102"/>
            </a:xfrm>
            <a:custGeom>
              <a:rect b="b" l="l" r="r" t="t"/>
              <a:pathLst>
                <a:path extrusionOk="0" h="444102" w="343371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2221786" y="2914306"/>
              <a:ext cx="208703" cy="88772"/>
            </a:xfrm>
            <a:custGeom>
              <a:rect b="b" l="l" r="r" t="t"/>
              <a:pathLst>
                <a:path extrusionOk="0" h="88772" w="208703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3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rect b="b" l="l" r="r" t="t"/>
              <a:pathLst>
                <a:path extrusionOk="0" h="46481" w="2680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3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rect b="b" l="l" r="r" t="t"/>
              <a:pathLst>
                <a:path extrusionOk="0" h="46481" w="2680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2314638" y="2924117"/>
              <a:ext cx="167836" cy="171354"/>
            </a:xfrm>
            <a:custGeom>
              <a:rect b="b" l="l" r="r" t="t"/>
              <a:pathLst>
                <a:path extrusionOk="0" h="171354" w="167836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2290498" y="2306802"/>
              <a:ext cx="1203749" cy="724947"/>
            </a:xfrm>
            <a:custGeom>
              <a:rect b="b" l="l" r="r" t="t"/>
              <a:pathLst>
                <a:path extrusionOk="0" h="724947" w="1203749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4"/>
          <p:cNvSpPr txBox="1"/>
          <p:nvPr>
            <p:ph idx="1" type="body"/>
          </p:nvPr>
        </p:nvSpPr>
        <p:spPr>
          <a:xfrm>
            <a:off x="400500" y="589300"/>
            <a:ext cx="8343000" cy="44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In today’s era of dynamic technological development, few of the firms not engaging in these activities are at a disadvantage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This puts the clients at a disadvantage and leads them getting baited into false leads.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Thus, our application is aimed at providing the consultancy firms with a platform with a user-friendly </a:t>
            </a:r>
            <a:r>
              <a:rPr lang="en"/>
              <a:t>interface.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Our major motivation was creating an integrated environment with all the necessary modules that could be controlled and monitored by the admin.</a:t>
            </a:r>
            <a:endParaRPr/>
          </a:p>
        </p:txBody>
      </p:sp>
      <p:sp>
        <p:nvSpPr>
          <p:cNvPr id="1201" name="Google Shape;1201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5"/>
          <p:cNvSpPr txBox="1"/>
          <p:nvPr>
            <p:ph type="ctrTitle"/>
          </p:nvPr>
        </p:nvSpPr>
        <p:spPr>
          <a:xfrm>
            <a:off x="1085850" y="2108600"/>
            <a:ext cx="4676700" cy="78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Users</a:t>
            </a:r>
            <a:endParaRPr/>
          </a:p>
        </p:txBody>
      </p:sp>
      <p:sp>
        <p:nvSpPr>
          <p:cNvPr id="1207" name="Google Shape;1207;p25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using the App</a:t>
            </a:r>
            <a:endParaRPr/>
          </a:p>
        </p:txBody>
      </p:sp>
      <p:sp>
        <p:nvSpPr>
          <p:cNvPr id="1208" name="Google Shape;1208;p2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09" name="Google Shape;1209;p25"/>
          <p:cNvGrpSpPr/>
          <p:nvPr/>
        </p:nvGrpSpPr>
        <p:grpSpPr>
          <a:xfrm>
            <a:off x="5525217" y="285898"/>
            <a:ext cx="3570997" cy="4335147"/>
            <a:chOff x="2473900" y="225896"/>
            <a:chExt cx="3899746" cy="4762328"/>
          </a:xfrm>
        </p:grpSpPr>
        <p:sp>
          <p:nvSpPr>
            <p:cNvPr id="1210" name="Google Shape;1210;p25"/>
            <p:cNvSpPr/>
            <p:nvPr/>
          </p:nvSpPr>
          <p:spPr>
            <a:xfrm>
              <a:off x="3961606" y="3558431"/>
              <a:ext cx="1029717" cy="605511"/>
            </a:xfrm>
            <a:custGeom>
              <a:rect b="b" l="l" r="r" t="t"/>
              <a:pathLst>
                <a:path extrusionOk="0" h="605511" w="1029717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4042969" y="1357120"/>
              <a:ext cx="929840" cy="2717164"/>
            </a:xfrm>
            <a:custGeom>
              <a:rect b="b" l="l" r="r" t="t"/>
              <a:pathLst>
                <a:path extrusionOk="0" h="2717164" w="92984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4875432" y="3975622"/>
              <a:ext cx="56391" cy="121443"/>
            </a:xfrm>
            <a:custGeom>
              <a:rect b="b" l="l" r="r" t="t"/>
              <a:pathLst>
                <a:path extrusionOk="0" h="121443" w="56391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4031462" y="1362819"/>
              <a:ext cx="51922" cy="76581"/>
            </a:xfrm>
            <a:custGeom>
              <a:rect b="b" l="l" r="r" t="t"/>
              <a:pathLst>
                <a:path extrusionOk="0" h="76581" w="51922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3997133" y="1379805"/>
              <a:ext cx="929842" cy="2717228"/>
            </a:xfrm>
            <a:custGeom>
              <a:rect b="b" l="l" r="r" t="t"/>
              <a:pathLst>
                <a:path extrusionOk="0" h="2717228" w="929842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3989621" y="1384880"/>
              <a:ext cx="929745" cy="2717215"/>
            </a:xfrm>
            <a:custGeom>
              <a:rect b="b" l="l" r="r" t="t"/>
              <a:pathLst>
                <a:path extrusionOk="0" h="2717215" w="929745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4041162" y="1465160"/>
              <a:ext cx="826947" cy="2523815"/>
            </a:xfrm>
            <a:custGeom>
              <a:rect b="b" l="l" r="r" t="t"/>
              <a:pathLst>
                <a:path extrusionOk="0" h="2523815" w="826947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5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rect b="b" l="l" r="r" t="t"/>
              <a:pathLst>
                <a:path extrusionOk="0" h="64037" w="37023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4445031" y="1680263"/>
              <a:ext cx="19019" cy="24476"/>
            </a:xfrm>
            <a:custGeom>
              <a:rect b="b" l="l" r="r" t="t"/>
              <a:pathLst>
                <a:path extrusionOk="0" h="24476" w="19019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4937719" y="2165784"/>
              <a:ext cx="21015" cy="115427"/>
            </a:xfrm>
            <a:custGeom>
              <a:rect b="b" l="l" r="r" t="t"/>
              <a:pathLst>
                <a:path extrusionOk="0" h="115427" w="21015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4937719" y="2304659"/>
              <a:ext cx="21015" cy="115427"/>
            </a:xfrm>
            <a:custGeom>
              <a:rect b="b" l="l" r="r" t="t"/>
              <a:pathLst>
                <a:path extrusionOk="0" h="115427" w="21015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4126748" y="1626823"/>
              <a:ext cx="636661" cy="579135"/>
            </a:xfrm>
            <a:custGeom>
              <a:rect b="b" l="l" r="r" t="t"/>
              <a:pathLst>
                <a:path extrusionOk="0" h="579135" w="636661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4126748" y="1794587"/>
              <a:ext cx="81591" cy="147256"/>
            </a:xfrm>
            <a:custGeom>
              <a:rect b="b" l="l" r="r" t="t"/>
              <a:pathLst>
                <a:path extrusionOk="0" h="147256" w="81591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4244285" y="1743629"/>
              <a:ext cx="435820" cy="297370"/>
            </a:xfrm>
            <a:custGeom>
              <a:rect b="b" l="l" r="r" t="t"/>
              <a:pathLst>
                <a:path extrusionOk="0" h="297370" w="43582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4244285" y="1811637"/>
              <a:ext cx="215485" cy="169925"/>
            </a:xfrm>
            <a:custGeom>
              <a:rect b="b" l="l" r="r" t="t"/>
              <a:pathLst>
                <a:path extrusionOk="0" h="169925" w="215485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4126748" y="2516077"/>
              <a:ext cx="479945" cy="412011"/>
            </a:xfrm>
            <a:custGeom>
              <a:rect b="b" l="l" r="r" t="t"/>
              <a:pathLst>
                <a:path extrusionOk="0" h="412011" w="479945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4126748" y="2604593"/>
              <a:ext cx="81591" cy="147256"/>
            </a:xfrm>
            <a:custGeom>
              <a:rect b="b" l="l" r="r" t="t"/>
              <a:pathLst>
                <a:path extrusionOk="0" h="147256" w="81591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4215377" y="2616119"/>
              <a:ext cx="328553" cy="235362"/>
            </a:xfrm>
            <a:custGeom>
              <a:rect b="b" l="l" r="r" t="t"/>
              <a:pathLst>
                <a:path extrusionOk="0" h="235362" w="328553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4331202" y="2188583"/>
              <a:ext cx="432207" cy="461037"/>
            </a:xfrm>
            <a:custGeom>
              <a:rect b="b" l="l" r="r" t="t"/>
              <a:pathLst>
                <a:path extrusionOk="0" h="461037" w="432207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4681723" y="2606403"/>
              <a:ext cx="81686" cy="147256"/>
            </a:xfrm>
            <a:custGeom>
              <a:rect b="b" l="l" r="r" t="t"/>
              <a:pathLst>
                <a:path extrusionOk="0" h="147256" w="81686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4408324" y="2282172"/>
              <a:ext cx="246676" cy="187928"/>
            </a:xfrm>
            <a:custGeom>
              <a:rect b="b" l="l" r="r" t="t"/>
              <a:pathLst>
                <a:path extrusionOk="0" h="187928" w="246676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4408324" y="2350085"/>
              <a:ext cx="132182" cy="121824"/>
            </a:xfrm>
            <a:custGeom>
              <a:rect b="b" l="l" r="r" t="t"/>
              <a:pathLst>
                <a:path extrusionOk="0" h="121824" w="132182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4126748" y="2914279"/>
              <a:ext cx="633238" cy="577349"/>
            </a:xfrm>
            <a:custGeom>
              <a:rect b="b" l="l" r="r" t="t"/>
              <a:pathLst>
                <a:path extrusionOk="0" h="577349" w="633238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4678395" y="3448413"/>
              <a:ext cx="81591" cy="147256"/>
            </a:xfrm>
            <a:custGeom>
              <a:rect b="b" l="l" r="r" t="t"/>
              <a:pathLst>
                <a:path extrusionOk="0" h="147256" w="81591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4214901" y="3014168"/>
              <a:ext cx="406436" cy="280416"/>
            </a:xfrm>
            <a:custGeom>
              <a:rect b="b" l="l" r="r" t="t"/>
              <a:pathLst>
                <a:path extrusionOk="0" h="280416" w="406436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4214901" y="3082177"/>
              <a:ext cx="378668" cy="264318"/>
            </a:xfrm>
            <a:custGeom>
              <a:rect b="b" l="l" r="r" t="t"/>
              <a:pathLst>
                <a:path extrusionOk="0" h="264318" w="378668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4121803" y="3338085"/>
              <a:ext cx="646456" cy="502188"/>
            </a:xfrm>
            <a:custGeom>
              <a:rect b="b" l="l" r="r" t="t"/>
              <a:pathLst>
                <a:path extrusionOk="0" h="502188" w="646456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4169160" y="3393740"/>
              <a:ext cx="9794" cy="81152"/>
            </a:xfrm>
            <a:custGeom>
              <a:rect b="b" l="l" r="r" t="t"/>
              <a:pathLst>
                <a:path extrusionOk="0" h="81152" w="9794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5586458" y="2808047"/>
              <a:ext cx="658819" cy="381000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5921101" y="2949869"/>
              <a:ext cx="191092" cy="147874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5922144" y="2998547"/>
              <a:ext cx="190145" cy="99367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5725279" y="2875668"/>
              <a:ext cx="190969" cy="142446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5725677" y="2921300"/>
              <a:ext cx="190145" cy="99378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5773415" y="2020234"/>
              <a:ext cx="328490" cy="94353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5847677" y="1431875"/>
              <a:ext cx="210314" cy="204988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5515422" y="1497214"/>
              <a:ext cx="317332" cy="453297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5490085" y="1875271"/>
              <a:ext cx="151441" cy="9911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5494480" y="1896496"/>
              <a:ext cx="98885" cy="82426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5773193" y="1460583"/>
              <a:ext cx="342080" cy="688737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6052262" y="1601698"/>
              <a:ext cx="132559" cy="60842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5838983" y="1219006"/>
              <a:ext cx="226927" cy="276849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847630" y="1194850"/>
              <a:ext cx="239905" cy="237025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6035307" y="1564524"/>
              <a:ext cx="148633" cy="202336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5727199" y="1461212"/>
              <a:ext cx="120770" cy="194746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2473900" y="4607987"/>
              <a:ext cx="657677" cy="380237"/>
            </a:xfrm>
            <a:custGeom>
              <a:rect b="b" l="l" r="r" t="t"/>
              <a:pathLst>
                <a:path extrusionOk="0" h="380237" w="657677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2526860" y="3374023"/>
              <a:ext cx="157580" cy="343757"/>
            </a:xfrm>
            <a:custGeom>
              <a:rect b="b" l="l" r="r" t="t"/>
              <a:pathLst>
                <a:path extrusionOk="0" h="343757" w="15758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2548930" y="3232673"/>
              <a:ext cx="113353" cy="218341"/>
            </a:xfrm>
            <a:custGeom>
              <a:rect b="b" l="l" r="r" t="t"/>
              <a:pathLst>
                <a:path extrusionOk="0" h="218341" w="113353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2798668" y="4744252"/>
              <a:ext cx="244333" cy="137739"/>
            </a:xfrm>
            <a:custGeom>
              <a:rect b="b" l="l" r="r" t="t"/>
              <a:pathLst>
                <a:path extrusionOk="0" h="137739" w="244333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2802738" y="4767054"/>
              <a:ext cx="240222" cy="115414"/>
            </a:xfrm>
            <a:custGeom>
              <a:rect b="b" l="l" r="r" t="t"/>
              <a:pathLst>
                <a:path extrusionOk="0" h="115414" w="240222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2619879" y="4663861"/>
              <a:ext cx="244438" cy="137739"/>
            </a:xfrm>
            <a:custGeom>
              <a:rect b="b" l="l" r="r" t="t"/>
              <a:pathLst>
                <a:path extrusionOk="0" h="137739" w="244438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2624340" y="4686663"/>
              <a:ext cx="240317" cy="115414"/>
            </a:xfrm>
            <a:custGeom>
              <a:rect b="b" l="l" r="r" t="t"/>
              <a:pathLst>
                <a:path extrusionOk="0" h="115414" w="240317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2619947" y="3772263"/>
              <a:ext cx="357956" cy="1010624"/>
            </a:xfrm>
            <a:custGeom>
              <a:rect b="b" l="l" r="r" t="t"/>
              <a:pathLst>
                <a:path extrusionOk="0" h="1010624" w="357956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2665909" y="2943080"/>
              <a:ext cx="259735" cy="415919"/>
            </a:xfrm>
            <a:custGeom>
              <a:rect b="b" l="l" r="r" t="t"/>
              <a:pathLst>
                <a:path extrusionOk="0" h="415919" w="259735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2581088" y="3237593"/>
              <a:ext cx="399004" cy="661684"/>
            </a:xfrm>
            <a:custGeom>
              <a:rect b="b" l="l" r="r" t="t"/>
              <a:pathLst>
                <a:path extrusionOk="0" h="661684" w="399004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2863826" y="3320377"/>
              <a:ext cx="503069" cy="394810"/>
            </a:xfrm>
            <a:custGeom>
              <a:rect b="b" l="l" r="r" t="t"/>
              <a:pathLst>
                <a:path extrusionOk="0" h="394810" w="503069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2845723" y="3311820"/>
              <a:ext cx="154147" cy="225876"/>
            </a:xfrm>
            <a:custGeom>
              <a:rect b="b" l="l" r="r" t="t"/>
              <a:pathLst>
                <a:path extrusionOk="0" h="225876" w="154147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2673955" y="2924805"/>
              <a:ext cx="251532" cy="277898"/>
            </a:xfrm>
            <a:custGeom>
              <a:rect b="b" l="l" r="r" t="t"/>
              <a:pathLst>
                <a:path extrusionOk="0" h="277898" w="251532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3214730" y="3494025"/>
              <a:ext cx="76119" cy="66973"/>
            </a:xfrm>
            <a:custGeom>
              <a:rect b="b" l="l" r="r" t="t"/>
              <a:pathLst>
                <a:path extrusionOk="0" h="66973" w="76119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8" name="Google Shape;1268;p25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1269" name="Google Shape;1269;p25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rect b="b" l="l" r="r" t="t"/>
                <a:pathLst>
                  <a:path extrusionOk="0" h="126881" w="219679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rect b="b" l="l" r="r" t="t"/>
                <a:pathLst>
                  <a:path extrusionOk="0" h="5238" w="6086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5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rect b="b" l="l" r="r" t="t"/>
                <a:pathLst>
                  <a:path extrusionOk="0" h="4953" w="4849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rect b="b" l="l" r="r" t="t"/>
                <a:pathLst>
                  <a:path extrusionOk="0" h="126874" w="219203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rect b="b" l="l" r="r" t="t"/>
                <a:pathLst>
                  <a:path extrusionOk="0" h="2102" w="1145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rect b="b" l="l" r="r" t="t"/>
                <a:pathLst>
                  <a:path extrusionOk="0" h="2095" w="1141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rect b="b" l="l" r="r" t="t"/>
                <a:pathLst>
                  <a:path extrusionOk="0" h="6794" w="9224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rect b="b" l="l" r="r" t="t"/>
                <a:pathLst>
                  <a:path extrusionOk="0" h="6096" w="8558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rect b="b" l="l" r="r" t="t"/>
                <a:pathLst>
                  <a:path extrusionOk="0" h="6096" w="8559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rect b="b" l="l" r="r" t="t"/>
                <a:pathLst>
                  <a:path extrusionOk="0" h="127142" w="219679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rect b="b" l="l" r="r" t="t"/>
                <a:pathLst>
                  <a:path extrusionOk="0" h="117633" w="203812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rect b="b" l="l" r="r" t="t"/>
                <a:pathLst>
                  <a:path extrusionOk="0" h="117633" w="203812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5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rect b="b" l="l" r="r" t="t"/>
                <a:pathLst>
                  <a:path extrusionOk="0" h="2857" w="5135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rect b="b" l="l" r="r" t="t"/>
                <a:pathLst>
                  <a:path extrusionOk="0" h="1221" w="1521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89" name="Google Shape;1289;p25"/>
            <p:cNvSpPr/>
            <p:nvPr/>
          </p:nvSpPr>
          <p:spPr>
            <a:xfrm>
              <a:off x="3239891" y="3511325"/>
              <a:ext cx="129087" cy="107584"/>
            </a:xfrm>
            <a:custGeom>
              <a:rect b="b" l="l" r="r" t="t"/>
              <a:pathLst>
                <a:path extrusionOk="0" h="107584" w="129087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2547598" y="1999349"/>
              <a:ext cx="711585" cy="787458"/>
            </a:xfrm>
            <a:custGeom>
              <a:rect b="b" l="l" r="r" t="t"/>
              <a:pathLst>
                <a:path extrusionOk="0" h="787458" w="711585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2526963" y="2038199"/>
              <a:ext cx="663763" cy="751441"/>
            </a:xfrm>
            <a:custGeom>
              <a:rect b="b" l="l" r="r" t="t"/>
              <a:pathLst>
                <a:path extrusionOk="0" h="751441" w="663763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5660632" y="225896"/>
              <a:ext cx="713014" cy="789165"/>
            </a:xfrm>
            <a:custGeom>
              <a:rect b="b" l="l" r="r" t="t"/>
              <a:pathLst>
                <a:path extrusionOk="0" h="789165" w="713014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5639997" y="264856"/>
              <a:ext cx="665000" cy="752811"/>
            </a:xfrm>
            <a:custGeom>
              <a:rect b="b" l="l" r="r" t="t"/>
              <a:pathLst>
                <a:path extrusionOk="0" h="752811" w="66500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25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rect b="b" l="l" r="r" t="t"/>
              <a:pathLst>
                <a:path extrusionOk="0" h="111823" w="64474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25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rect b="b" l="l" r="r" t="t"/>
              <a:pathLst>
                <a:path extrusionOk="0" h="112208" w="64696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25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rect b="b" l="l" r="r" t="t"/>
              <a:pathLst>
                <a:path extrusionOk="0" h="111823" w="64474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5152444" y="952333"/>
              <a:ext cx="216911" cy="289327"/>
            </a:xfrm>
            <a:custGeom>
              <a:rect b="b" l="l" r="r" t="t"/>
              <a:pathLst>
                <a:path extrusionOk="0" h="289327" w="216911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5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rect b="b" l="l" r="r" t="t"/>
              <a:pathLst>
                <a:path extrusionOk="0" h="296798" w="17098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5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rect b="b" l="l" r="r" t="t"/>
              <a:pathLst>
                <a:path extrusionOk="0" h="42290" w="24344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5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rect b="b" l="l" r="r" t="t"/>
              <a:pathLst>
                <a:path extrusionOk="0" h="42290" w="24344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5184871" y="1123551"/>
              <a:ext cx="85015" cy="59542"/>
            </a:xfrm>
            <a:custGeom>
              <a:rect b="b" l="l" r="r" t="t"/>
              <a:pathLst>
                <a:path extrusionOk="0" h="59542" w="85015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3424090" y="2990832"/>
              <a:ext cx="59149" cy="186880"/>
            </a:xfrm>
            <a:custGeom>
              <a:rect b="b" l="l" r="r" t="t"/>
              <a:pathLst>
                <a:path extrusionOk="0" h="186880" w="59149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3424090" y="2963209"/>
              <a:ext cx="109454" cy="62007"/>
            </a:xfrm>
            <a:custGeom>
              <a:rect b="b" l="l" r="r" t="t"/>
              <a:pathLst>
                <a:path extrusionOk="0" h="62007" w="109454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3532974" y="2965813"/>
              <a:ext cx="174947" cy="282184"/>
            </a:xfrm>
            <a:custGeom>
              <a:rect b="b" l="l" r="r" t="t"/>
              <a:pathLst>
                <a:path extrusionOk="0" h="282184" w="174947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3635011" y="3202477"/>
              <a:ext cx="34899" cy="63627"/>
            </a:xfrm>
            <a:custGeom>
              <a:rect b="b" l="l" r="r" t="t"/>
              <a:pathLst>
                <a:path extrusionOk="0" h="63627" w="34899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3499691" y="2985265"/>
              <a:ext cx="174947" cy="281849"/>
            </a:xfrm>
            <a:custGeom>
              <a:rect b="b" l="l" r="r" t="t"/>
              <a:pathLst>
                <a:path extrusionOk="0" h="281849" w="174947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26"/>
          <p:cNvSpPr txBox="1"/>
          <p:nvPr>
            <p:ph idx="1" type="body"/>
          </p:nvPr>
        </p:nvSpPr>
        <p:spPr>
          <a:xfrm>
            <a:off x="477300" y="544625"/>
            <a:ext cx="8443500" cy="43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Consultancy app (Basic Functionalities): 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Firm employees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Firm partners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Firm Branches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Consultancy App (Admin Module):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Company admin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Managers 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13" name="Google Shape;1313;p26"/>
          <p:cNvGrpSpPr/>
          <p:nvPr/>
        </p:nvGrpSpPr>
        <p:grpSpPr>
          <a:xfrm>
            <a:off x="4240943" y="503880"/>
            <a:ext cx="3406314" cy="3615149"/>
            <a:chOff x="2152775" y="305709"/>
            <a:chExt cx="4264823" cy="4762415"/>
          </a:xfrm>
        </p:grpSpPr>
        <p:grpSp>
          <p:nvGrpSpPr>
            <p:cNvPr id="1314" name="Google Shape;1314;p26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315" name="Google Shape;1315;p26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6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6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rect b="b" l="l" r="r" t="t"/>
                <a:pathLst>
                  <a:path extrusionOk="0" h="366117" w="632693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6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rect b="b" l="l" r="r" t="t"/>
                <a:pathLst>
                  <a:path extrusionOk="0" h="184784" w="295357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6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rect b="b" l="l" r="r" t="t"/>
                <a:pathLst>
                  <a:path extrusionOk="0" h="185070" w="295352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2" name="Google Shape;1332;p26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333" name="Google Shape;1333;p26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rect b="b" l="l" r="r" t="t"/>
                <a:pathLst>
                  <a:path extrusionOk="0" h="366093" w="632721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6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rect b="b" l="l" r="r" t="t"/>
                <a:pathLst>
                  <a:path extrusionOk="0" h="344185" w="631526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rect b="b" l="l" r="r" t="t"/>
                <a:pathLst>
                  <a:path extrusionOk="0" h="184880" w="295065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rect b="b" l="l" r="r" t="t"/>
                <a:pathLst>
                  <a:path extrusionOk="0" h="184594" w="295065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9" name="Google Shape;1349;p26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350" name="Google Shape;1350;p26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rect b="b" l="l" r="r" t="t"/>
                <a:pathLst>
                  <a:path extrusionOk="0" h="366117" w="632609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rect b="b" l="l" r="r" t="t"/>
                <a:pathLst>
                  <a:path extrusionOk="0" h="344209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6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rect b="b" l="l" r="r" t="t"/>
                <a:pathLst>
                  <a:path extrusionOk="0" h="184784" w="294752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6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rect b="b" l="l" r="r" t="t"/>
                <a:pathLst>
                  <a:path extrusionOk="0" h="25621" w="19007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6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6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rect b="b" l="l" r="r" t="t"/>
                <a:pathLst>
                  <a:path extrusionOk="0" h="24479" w="2737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rect b="b" l="l" r="r" t="t"/>
                <a:pathLst>
                  <a:path extrusionOk="0" h="30480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rect b="b" l="l" r="r" t="t"/>
                <a:pathLst>
                  <a:path extrusionOk="0" h="184689" w="294568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6" name="Google Shape;1366;p26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367" name="Google Shape;1367;p26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rect b="b" l="l" r="r" t="t"/>
                <a:pathLst>
                  <a:path extrusionOk="0" h="366117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rect b="b" l="l" r="r" t="t"/>
                <a:pathLst>
                  <a:path extrusionOk="0" h="344209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rect b="b" l="l" r="r" t="t"/>
                <a:pathLst>
                  <a:path extrusionOk="0" h="184880" w="294525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6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rect b="b" l="l" r="r" t="t"/>
                <a:pathLst>
                  <a:path extrusionOk="0" h="33051" w="47423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6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6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6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6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rect b="b" l="l" r="r" t="t"/>
                <a:pathLst>
                  <a:path extrusionOk="0" h="184499" w="294519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3" name="Google Shape;1383;p26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384" name="Google Shape;1384;p26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rect b="b" l="l" r="r" t="t"/>
                <a:pathLst>
                  <a:path extrusionOk="0" h="157162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rect b="b" l="l" r="r" t="t"/>
                <a:pathLst>
                  <a:path extrusionOk="0" h="366022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rect b="b" l="l" r="r" t="t"/>
                <a:pathLst>
                  <a:path extrusionOk="0" h="344114" w="631526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rect b="b" l="l" r="r" t="t"/>
                <a:pathLst>
                  <a:path extrusionOk="0" h="184975" w="294875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6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6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6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6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rect b="b" l="l" r="r" t="t"/>
                <a:pathLst>
                  <a:path extrusionOk="0" h="185547" w="295161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0" name="Google Shape;1400;p26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401" name="Google Shape;1401;p26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rect b="b" l="l" r="r" t="t"/>
                <a:pathLst>
                  <a:path extrusionOk="0" h="366093" w="632686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rect b="b" l="l" r="r" t="t"/>
                <a:pathLst>
                  <a:path extrusionOk="0" h="344114" w="631526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rect b="b" l="l" r="r" t="t"/>
                <a:pathLst>
                  <a:path extrusionOk="0" h="184403" w="295161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6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6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6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rect b="b" l="l" r="r" t="t"/>
                <a:pathLst>
                  <a:path extrusionOk="0" h="30194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rect b="b" l="l" r="r" t="t"/>
                <a:pathLst>
                  <a:path extrusionOk="0" h="185451" w="294875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7" name="Google Shape;1417;p26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418" name="Google Shape;1418;p26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6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26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rect b="b" l="l" r="r" t="t"/>
                <a:pathLst>
                  <a:path extrusionOk="0" h="185070" w="29481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rect b="b" l="l" r="r" t="t"/>
                <a:pathLst>
                  <a:path extrusionOk="0" h="33051" w="47423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rect b="b" l="l" r="r" t="t"/>
                <a:pathLst>
                  <a:path extrusionOk="0" h="38957" w="58448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rect b="b" l="l" r="r" t="t"/>
                <a:pathLst>
                  <a:path extrusionOk="0" h="184499" w="294804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4" name="Google Shape;1434;p26"/>
            <p:cNvSpPr/>
            <p:nvPr/>
          </p:nvSpPr>
          <p:spPr>
            <a:xfrm>
              <a:off x="3754828" y="4396898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4924079" y="3753008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3741903" y="3161886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2152775" y="4481289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5481476" y="4556632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9" name="Google Shape;1439;p26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440" name="Google Shape;1440;p26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rect b="b" l="l" r="r" t="t"/>
                <a:pathLst>
                  <a:path extrusionOk="0" h="185070" w="294875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6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6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26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rect b="b" l="l" r="r" t="t"/>
                <a:pathLst>
                  <a:path extrusionOk="0" h="30289" w="30412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26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rect b="b" l="l" r="r" t="t"/>
                <a:pathLst>
                  <a:path extrusionOk="0" h="185547" w="294881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6" name="Google Shape;1456;p26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457" name="Google Shape;1457;p26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6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6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6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6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6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6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rect b="b" l="l" r="r" t="t"/>
                <a:pathLst>
                  <a:path extrusionOk="0" h="185547" w="294875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6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6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6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6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6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rect b="b" l="l" r="r" t="t"/>
                <a:pathLst>
                  <a:path extrusionOk="0" h="38957" w="58828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6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6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26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rect b="b" l="l" r="r" t="t"/>
                <a:pathLst>
                  <a:path extrusionOk="0" h="30289" w="30412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26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rect b="b" l="l" r="r" t="t"/>
                <a:pathLst>
                  <a:path extrusionOk="0" h="185547" w="294881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3" name="Google Shape;1473;p26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474" name="Google Shape;1474;p26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6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6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6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6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6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6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rect b="b" l="l" r="r" t="t"/>
                <a:pathLst>
                  <a:path extrusionOk="0" h="184880" w="294341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6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6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6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6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6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rect b="b" l="l" r="r" t="t"/>
                <a:pathLst>
                  <a:path extrusionOk="0" h="38957" w="58828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6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6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6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rect b="b" l="l" r="r" t="t"/>
                <a:pathLst>
                  <a:path extrusionOk="0" h="30289" w="30317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6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rect b="b" l="l" r="r" t="t"/>
                <a:pathLst>
                  <a:path extrusionOk="0" h="185451" w="294911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0" name="Google Shape;1490;p26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491" name="Google Shape;1491;p26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6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6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6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6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rect b="b" l="l" r="r" t="t"/>
                <a:pathLst>
                  <a:path extrusionOk="0" h="366093" w="632609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6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6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rect b="b" l="l" r="r" t="t"/>
                <a:pathLst>
                  <a:path extrusionOk="0" h="185451" w="294651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6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rect b="b" l="l" r="r" t="t"/>
                <a:pathLst>
                  <a:path extrusionOk="0" h="25526" w="19482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6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6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6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6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6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6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6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rect b="b" l="l" r="r" t="t"/>
                <a:pathLst>
                  <a:path extrusionOk="0" h="30194" w="30317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6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rect b="b" l="l" r="r" t="t"/>
                <a:pathLst>
                  <a:path extrusionOk="0" h="185070" w="294657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7" name="Google Shape;1507;p26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508" name="Google Shape;1508;p26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6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6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6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6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6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6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rect b="b" l="l" r="r" t="t"/>
                <a:pathLst>
                  <a:path extrusionOk="0" h="184213" w="294875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6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6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rect b="b" l="l" r="r" t="t"/>
                <a:pathLst>
                  <a:path extrusionOk="0" h="19621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6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6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6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rect b="b" l="l" r="r" t="t"/>
                <a:pathLst>
                  <a:path extrusionOk="0" h="38862" w="58923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6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6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6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rect b="b" l="l" r="r" t="t"/>
                <a:pathLst>
                  <a:path extrusionOk="0" h="30289" w="30221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6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rect b="b" l="l" r="r" t="t"/>
                <a:pathLst>
                  <a:path extrusionOk="0" h="185546" w="294877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4" name="Google Shape;1524;p26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525" name="Google Shape;1525;p26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6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6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6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6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rect b="b" l="l" r="r" t="t"/>
                <a:pathLst>
                  <a:path extrusionOk="0" h="366021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6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6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rect b="b" l="l" r="r" t="t"/>
                <a:pathLst>
                  <a:path extrusionOk="0" h="185451" w="294899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6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6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6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6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6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6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6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6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rect b="b" l="l" r="r" t="t"/>
                <a:pathLst>
                  <a:path extrusionOk="0" h="30289" w="30317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6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rect b="b" l="l" r="r" t="t"/>
                <a:pathLst>
                  <a:path extrusionOk="0" h="184880" w="294341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1" name="Google Shape;1541;p26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542" name="Google Shape;1542;p26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6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6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6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6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rect b="b" l="l" r="r" t="t"/>
                <a:pathLst>
                  <a:path extrusionOk="0" h="366117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6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6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rect b="b" l="l" r="r" t="t"/>
                <a:pathLst>
                  <a:path extrusionOk="0" h="185832" w="294942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6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6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6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6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6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rect b="b" l="l" r="r" t="t"/>
                <a:pathLst>
                  <a:path extrusionOk="0" h="38957" w="58733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6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6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6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rect b="b" l="l" r="r" t="t"/>
                <a:pathLst>
                  <a:path extrusionOk="0" h="30289" w="30221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6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rect b="b" l="l" r="r" t="t"/>
                <a:pathLst>
                  <a:path extrusionOk="0" h="185546" w="294948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8" name="Google Shape;1558;p26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559" name="Google Shape;1559;p26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6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6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6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6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rect b="b" l="l" r="r" t="t"/>
                <a:pathLst>
                  <a:path extrusionOk="0" h="366093" w="632517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6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6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rect b="b" l="l" r="r" t="t"/>
                <a:pathLst>
                  <a:path extrusionOk="0" h="184784" w="295037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6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6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6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rect b="b" l="l" r="r" t="t"/>
                <a:pathLst>
                  <a:path extrusionOk="0" h="17335" w="31552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6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6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6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6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6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rect b="b" l="l" r="r" t="t"/>
                <a:pathLst>
                  <a:path extrusionOk="0" h="29908" w="29841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6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rect b="b" l="l" r="r" t="t"/>
                <a:pathLst>
                  <a:path extrusionOk="0" h="185547" w="295043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5" name="Google Shape;1575;p26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576" name="Google Shape;1576;p26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6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6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6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6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rect b="b" l="l" r="r" t="t"/>
                <a:pathLst>
                  <a:path extrusionOk="0" h="366117" w="632517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6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6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rect b="b" l="l" r="r" t="t"/>
                <a:pathLst>
                  <a:path extrusionOk="0" h="185261" w="295037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6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6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6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rect b="b" l="l" r="r" t="t"/>
                <a:pathLst>
                  <a:path extrusionOk="0" h="17335" w="31552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6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6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6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6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6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rect b="b" l="l" r="r" t="t"/>
                <a:pathLst>
                  <a:path extrusionOk="0" h="30480" w="29841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6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rect b="b" l="l" r="r" t="t"/>
                <a:pathLst>
                  <a:path extrusionOk="0" h="185166" w="295043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2" name="Google Shape;1592;p26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593" name="Google Shape;1593;p26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6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6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6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6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rect b="b" l="l" r="r" t="t"/>
                <a:pathLst>
                  <a:path extrusionOk="0" h="366093" w="632534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6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6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rect b="b" l="l" r="r" t="t"/>
                <a:pathLst>
                  <a:path extrusionOk="0" h="184784" w="295222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6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6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6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6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6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6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6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6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rect b="b" l="l" r="r" t="t"/>
                <a:pathLst>
                  <a:path extrusionOk="0" h="30194" w="29841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6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rect b="b" l="l" r="r" t="t"/>
                <a:pathLst>
                  <a:path extrusionOk="0" h="185261" w="295418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9" name="Google Shape;1609;p26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610" name="Google Shape;1610;p26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26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rect b="b" l="l" r="r" t="t"/>
                <a:pathLst>
                  <a:path extrusionOk="0" h="116586" w="87244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26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26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26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rect b="b" l="l" r="r" t="t"/>
                <a:pathLst>
                  <a:path extrusionOk="0" h="366022" w="632535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26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26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rect b="b" l="l" r="r" t="t"/>
                <a:pathLst>
                  <a:path extrusionOk="0" h="185261" w="294899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26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26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26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26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26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6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6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6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6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rect b="b" l="l" r="r" t="t"/>
                <a:pathLst>
                  <a:path extrusionOk="0" h="184784" w="294626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6" name="Google Shape;1626;p26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627" name="Google Shape;1627;p26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6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6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6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6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6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6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rect b="b" l="l" r="r" t="t"/>
                <a:pathLst>
                  <a:path extrusionOk="0" h="185737" w="294907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6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6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6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6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6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6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6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6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rect b="b" l="l" r="r" t="t"/>
                <a:pathLst>
                  <a:path extrusionOk="0" h="30099" w="29461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6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rect b="b" l="l" r="r" t="t"/>
                <a:pathLst>
                  <a:path extrusionOk="0" h="185356" w="294907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26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644" name="Google Shape;1644;p26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6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6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6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26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26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6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rect b="b" l="l" r="r" t="t"/>
                <a:pathLst>
                  <a:path extrusionOk="0" h="184784" w="295642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6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26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rect b="b" l="l" r="r" t="t"/>
                <a:pathLst>
                  <a:path extrusionOk="0" h="19811" w="42101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26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6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6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rect b="b" l="l" r="r" t="t"/>
                <a:pathLst>
                  <a:path extrusionOk="0" h="38861" w="58543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6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6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6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26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rect b="b" l="l" r="r" t="t"/>
                <a:pathLst>
                  <a:path extrusionOk="0" h="184880" w="295637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0" name="Google Shape;1660;p26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661" name="Google Shape;1661;p26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26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3" name="Google Shape;1663;p26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26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6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6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26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rect b="b" l="l" r="r" t="t"/>
                <a:pathLst>
                  <a:path extrusionOk="0" h="184784" w="295642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26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26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26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26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26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rect b="b" l="l" r="r" t="t"/>
                <a:pathLst>
                  <a:path extrusionOk="0" h="38861" w="58543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26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26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26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26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rect b="b" l="l" r="r" t="t"/>
                <a:pathLst>
                  <a:path extrusionOk="0" h="184403" w="295637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7" name="Google Shape;1677;p26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678" name="Google Shape;1678;p26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26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26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26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26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rect b="b" l="l" r="r" t="t"/>
                <a:pathLst>
                  <a:path extrusionOk="0" h="366093" w="632615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26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6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rect b="b" l="l" r="r" t="t"/>
                <a:pathLst>
                  <a:path extrusionOk="0" h="185547" w="295132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6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rect b="b" l="l" r="r" t="t"/>
                <a:pathLst>
                  <a:path extrusionOk="0" h="25431" w="19482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6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6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6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6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6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6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6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rect b="b" l="l" r="r" t="t"/>
                <a:pathLst>
                  <a:path extrusionOk="0" h="30289" w="29937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6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rect b="b" l="l" r="r" t="t"/>
                <a:pathLst>
                  <a:path extrusionOk="0" h="185546" w="295233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4" name="Google Shape;1694;p26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695" name="Google Shape;1695;p26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26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26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26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26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26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26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rect b="b" l="l" r="r" t="t"/>
                <a:pathLst>
                  <a:path extrusionOk="0" h="185547" w="295228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6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rect b="b" l="l" r="r" t="t"/>
                <a:pathLst>
                  <a:path extrusionOk="0" h="25526" w="19482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26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26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6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6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6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6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6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rect b="b" l="l" r="r" t="t"/>
                <a:pathLst>
                  <a:path extrusionOk="0" h="30289" w="29937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26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rect b="b" l="l" r="r" t="t"/>
                <a:pathLst>
                  <a:path extrusionOk="0" h="185547" w="295233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1" name="Google Shape;1711;p26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712" name="Google Shape;1712;p26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26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26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26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26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rect b="b" l="l" r="r" t="t"/>
                <a:pathLst>
                  <a:path extrusionOk="0" h="366093" w="632689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26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rect b="b" l="l" r="r" t="t"/>
                <a:pathLst>
                  <a:path extrusionOk="0" h="344186" w="631526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26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rect b="b" l="l" r="r" t="t"/>
                <a:pathLst>
                  <a:path extrusionOk="0" h="185451" w="29497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6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26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26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26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26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26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26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6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rect b="b" l="l" r="r" t="t"/>
                <a:pathLst>
                  <a:path extrusionOk="0" h="30194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6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rect b="b" l="l" r="r" t="t"/>
                <a:pathLst>
                  <a:path extrusionOk="0" h="185547" w="29497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8" name="Google Shape;1728;p26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729" name="Google Shape;1729;p26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6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rect b="b" l="l" r="r" t="t"/>
                <a:pathLst>
                  <a:path extrusionOk="0" h="116585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26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26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26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rect b="b" l="l" r="r" t="t"/>
                <a:pathLst>
                  <a:path extrusionOk="0" h="366021" w="632596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26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26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rect b="b" l="l" r="r" t="t"/>
                <a:pathLst>
                  <a:path extrusionOk="0" h="185070" w="294557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26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26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26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26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rect b="b" l="l" r="r" t="t"/>
                <a:pathLst>
                  <a:path extrusionOk="0" h="33147" w="47424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26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26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26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rect b="b" l="l" r="r" t="t"/>
                <a:pathLst>
                  <a:path extrusionOk="0" h="19526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26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rect b="b" l="l" r="r" t="t"/>
                <a:pathLst>
                  <a:path extrusionOk="0" h="30289" w="29842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26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rect b="b" l="l" r="r" t="t"/>
                <a:pathLst>
                  <a:path extrusionOk="0" h="185547" w="294657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5" name="Google Shape;1745;p26"/>
            <p:cNvSpPr/>
            <p:nvPr/>
          </p:nvSpPr>
          <p:spPr>
            <a:xfrm>
              <a:off x="2890886" y="2508793"/>
              <a:ext cx="205462" cy="301290"/>
            </a:xfrm>
            <a:custGeom>
              <a:rect b="b" l="l" r="r" t="t"/>
              <a:pathLst>
                <a:path extrusionOk="0" h="301290" w="205462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2906291" y="2506021"/>
              <a:ext cx="98213" cy="121997"/>
            </a:xfrm>
            <a:custGeom>
              <a:rect b="b" l="l" r="r" t="t"/>
              <a:pathLst>
                <a:path extrusionOk="0" h="121997" w="98213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2925684" y="2638202"/>
              <a:ext cx="121328" cy="136036"/>
            </a:xfrm>
            <a:custGeom>
              <a:rect b="b" l="l" r="r" t="t"/>
              <a:pathLst>
                <a:path extrusionOk="0" h="136036" w="121328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2718513" y="2692113"/>
              <a:ext cx="229495" cy="326875"/>
            </a:xfrm>
            <a:custGeom>
              <a:rect b="b" l="l" r="r" t="t"/>
              <a:pathLst>
                <a:path extrusionOk="0" h="326875" w="229495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2890388" y="2682707"/>
              <a:ext cx="176857" cy="233853"/>
            </a:xfrm>
            <a:custGeom>
              <a:rect b="b" l="l" r="r" t="t"/>
              <a:pathLst>
                <a:path extrusionOk="0" h="233853" w="176857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6"/>
            <p:cNvSpPr/>
            <p:nvPr/>
          </p:nvSpPr>
          <p:spPr>
            <a:xfrm>
              <a:off x="2921860" y="2515790"/>
              <a:ext cx="130560" cy="160797"/>
            </a:xfrm>
            <a:custGeom>
              <a:rect b="b" l="l" r="r" t="t"/>
              <a:pathLst>
                <a:path extrusionOk="0" h="160797" w="13056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2927048" y="2514816"/>
              <a:ext cx="130747" cy="123290"/>
            </a:xfrm>
            <a:custGeom>
              <a:rect b="b" l="l" r="r" t="t"/>
              <a:pathLst>
                <a:path extrusionOk="0" h="123290" w="130747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2770258" y="3324285"/>
              <a:ext cx="102779" cy="78901"/>
            </a:xfrm>
            <a:custGeom>
              <a:rect b="b" l="l" r="r" t="t"/>
              <a:pathLst>
                <a:path extrusionOk="0" h="78901" w="102779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2770711" y="3349338"/>
              <a:ext cx="102274" cy="53559"/>
            </a:xfrm>
            <a:custGeom>
              <a:rect b="b" l="l" r="r" t="t"/>
              <a:pathLst>
                <a:path extrusionOk="0" h="53559" w="102274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2718772" y="3290474"/>
              <a:ext cx="94135" cy="73100"/>
            </a:xfrm>
            <a:custGeom>
              <a:rect b="b" l="l" r="r" t="t"/>
              <a:pathLst>
                <a:path extrusionOk="0" h="73100" w="94135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2719200" y="3314572"/>
              <a:ext cx="93731" cy="48987"/>
            </a:xfrm>
            <a:custGeom>
              <a:rect b="b" l="l" r="r" t="t"/>
              <a:pathLst>
                <a:path extrusionOk="0" h="48987" w="93731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2753699" y="2913665"/>
              <a:ext cx="223980" cy="387148"/>
            </a:xfrm>
            <a:custGeom>
              <a:rect b="b" l="l" r="r" t="t"/>
              <a:pathLst>
                <a:path extrusionOk="0" h="387148" w="22398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2814713" y="2914427"/>
              <a:ext cx="222989" cy="419220"/>
            </a:xfrm>
            <a:custGeom>
              <a:rect b="b" l="l" r="r" t="t"/>
              <a:pathLst>
                <a:path extrusionOk="0" h="419220" w="222989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2731717" y="2888138"/>
              <a:ext cx="333476" cy="307358"/>
            </a:xfrm>
            <a:custGeom>
              <a:rect b="b" l="l" r="r" t="t"/>
              <a:pathLst>
                <a:path extrusionOk="0" h="307358" w="333476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2999836" y="2706202"/>
              <a:ext cx="116284" cy="406848"/>
            </a:xfrm>
            <a:custGeom>
              <a:rect b="b" l="l" r="r" t="t"/>
              <a:pathLst>
                <a:path extrusionOk="0" h="406848" w="116284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6"/>
            <p:cNvSpPr/>
            <p:nvPr/>
          </p:nvSpPr>
          <p:spPr>
            <a:xfrm>
              <a:off x="3022743" y="2701064"/>
              <a:ext cx="69955" cy="89236"/>
            </a:xfrm>
            <a:custGeom>
              <a:rect b="b" l="l" r="r" t="t"/>
              <a:pathLst>
                <a:path extrusionOk="0" h="89236" w="69955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6"/>
            <p:cNvSpPr/>
            <p:nvPr/>
          </p:nvSpPr>
          <p:spPr>
            <a:xfrm>
              <a:off x="2885136" y="2682643"/>
              <a:ext cx="59968" cy="63096"/>
            </a:xfrm>
            <a:custGeom>
              <a:rect b="b" l="l" r="r" t="t"/>
              <a:pathLst>
                <a:path extrusionOk="0" h="63096" w="59968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6"/>
            <p:cNvSpPr/>
            <p:nvPr/>
          </p:nvSpPr>
          <p:spPr>
            <a:xfrm>
              <a:off x="4136405" y="305709"/>
              <a:ext cx="1608303" cy="2009690"/>
            </a:xfrm>
            <a:custGeom>
              <a:rect b="b" l="l" r="r" t="t"/>
              <a:pathLst>
                <a:path extrusionOk="0" h="2009690" w="1608303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6"/>
            <p:cNvSpPr/>
            <p:nvPr/>
          </p:nvSpPr>
          <p:spPr>
            <a:xfrm>
              <a:off x="4119583" y="322825"/>
              <a:ext cx="1594925" cy="1994313"/>
            </a:xfrm>
            <a:custGeom>
              <a:rect b="b" l="l" r="r" t="t"/>
              <a:pathLst>
                <a:path extrusionOk="0" h="1994313" w="1594925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6"/>
            <p:cNvSpPr/>
            <p:nvPr/>
          </p:nvSpPr>
          <p:spPr>
            <a:xfrm>
              <a:off x="4241517" y="588041"/>
              <a:ext cx="58543" cy="817911"/>
            </a:xfrm>
            <a:custGeom>
              <a:rect b="b" l="l" r="r" t="t"/>
              <a:pathLst>
                <a:path extrusionOk="0" h="817911" w="58543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6"/>
            <p:cNvSpPr/>
            <p:nvPr/>
          </p:nvSpPr>
          <p:spPr>
            <a:xfrm>
              <a:off x="4241517" y="1216214"/>
              <a:ext cx="58448" cy="189833"/>
            </a:xfrm>
            <a:custGeom>
              <a:rect b="b" l="l" r="r" t="t"/>
              <a:pathLst>
                <a:path extrusionOk="0" h="189833" w="58448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6"/>
            <p:cNvSpPr/>
            <p:nvPr/>
          </p:nvSpPr>
          <p:spPr>
            <a:xfrm>
              <a:off x="4424940" y="694149"/>
              <a:ext cx="58353" cy="818006"/>
            </a:xfrm>
            <a:custGeom>
              <a:rect b="b" l="l" r="r" t="t"/>
              <a:pathLst>
                <a:path extrusionOk="0" h="818006" w="58353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6"/>
            <p:cNvSpPr/>
            <p:nvPr/>
          </p:nvSpPr>
          <p:spPr>
            <a:xfrm>
              <a:off x="4424940" y="1350993"/>
              <a:ext cx="58353" cy="161258"/>
            </a:xfrm>
            <a:custGeom>
              <a:rect b="b" l="l" r="r" t="t"/>
              <a:pathLst>
                <a:path extrusionOk="0" h="161258" w="58353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6"/>
            <p:cNvSpPr/>
            <p:nvPr/>
          </p:nvSpPr>
          <p:spPr>
            <a:xfrm>
              <a:off x="4608458" y="801877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6"/>
            <p:cNvSpPr/>
            <p:nvPr/>
          </p:nvSpPr>
          <p:spPr>
            <a:xfrm>
              <a:off x="4608458" y="1266316"/>
              <a:ext cx="59113" cy="352044"/>
            </a:xfrm>
            <a:custGeom>
              <a:rect b="b" l="l" r="r" t="t"/>
              <a:pathLst>
                <a:path extrusionOk="0" h="352044" w="59113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6"/>
            <p:cNvSpPr/>
            <p:nvPr/>
          </p:nvSpPr>
          <p:spPr>
            <a:xfrm>
              <a:off x="4793306" y="908938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6"/>
            <p:cNvSpPr/>
            <p:nvPr/>
          </p:nvSpPr>
          <p:spPr>
            <a:xfrm>
              <a:off x="4793306" y="1421097"/>
              <a:ext cx="58923" cy="304228"/>
            </a:xfrm>
            <a:custGeom>
              <a:rect b="b" l="l" r="r" t="t"/>
              <a:pathLst>
                <a:path extrusionOk="0" h="304228" w="58923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6"/>
            <p:cNvSpPr/>
            <p:nvPr/>
          </p:nvSpPr>
          <p:spPr>
            <a:xfrm>
              <a:off x="4978440" y="1016189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4978440" y="1384997"/>
              <a:ext cx="59493" cy="447484"/>
            </a:xfrm>
            <a:custGeom>
              <a:rect b="b" l="l" r="r" t="t"/>
              <a:pathLst>
                <a:path extrusionOk="0" h="447484" w="59493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5164524" y="1123917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5164524" y="1368614"/>
              <a:ext cx="59968" cy="571500"/>
            </a:xfrm>
            <a:custGeom>
              <a:rect b="b" l="l" r="r" t="t"/>
              <a:pathLst>
                <a:path extrusionOk="0" h="571500" w="59968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5351084" y="1231931"/>
              <a:ext cx="61014" cy="816578"/>
            </a:xfrm>
            <a:custGeom>
              <a:rect b="b" l="l" r="r" t="t"/>
              <a:pathLst>
                <a:path extrusionOk="0" h="816578" w="61014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5351179" y="1342992"/>
              <a:ext cx="60443" cy="705135"/>
            </a:xfrm>
            <a:custGeom>
              <a:rect b="b" l="l" r="r" t="t"/>
              <a:pathLst>
                <a:path extrusionOk="0" h="705135" w="60443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6"/>
            <p:cNvSpPr/>
            <p:nvPr/>
          </p:nvSpPr>
          <p:spPr>
            <a:xfrm>
              <a:off x="5538879" y="1340706"/>
              <a:ext cx="61014" cy="816483"/>
            </a:xfrm>
            <a:custGeom>
              <a:rect b="b" l="l" r="r" t="t"/>
              <a:pathLst>
                <a:path extrusionOk="0" h="816483" w="61014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6"/>
            <p:cNvSpPr/>
            <p:nvPr/>
          </p:nvSpPr>
          <p:spPr>
            <a:xfrm>
              <a:off x="5538879" y="1442147"/>
              <a:ext cx="60634" cy="714660"/>
            </a:xfrm>
            <a:custGeom>
              <a:rect b="b" l="l" r="r" t="t"/>
              <a:pathLst>
                <a:path extrusionOk="0" h="714660" w="60634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6"/>
            <p:cNvSpPr/>
            <p:nvPr/>
          </p:nvSpPr>
          <p:spPr>
            <a:xfrm>
              <a:off x="4516176" y="748442"/>
              <a:ext cx="61299" cy="816768"/>
            </a:xfrm>
            <a:custGeom>
              <a:rect b="b" l="l" r="r" t="t"/>
              <a:pathLst>
                <a:path extrusionOk="0" h="816768" w="61299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6"/>
            <p:cNvSpPr/>
            <p:nvPr/>
          </p:nvSpPr>
          <p:spPr>
            <a:xfrm>
              <a:off x="4516366" y="1270221"/>
              <a:ext cx="58923" cy="294893"/>
            </a:xfrm>
            <a:custGeom>
              <a:rect b="b" l="l" r="r" t="t"/>
              <a:pathLst>
                <a:path extrusionOk="0" h="294893" w="58923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6"/>
            <p:cNvSpPr/>
            <p:nvPr/>
          </p:nvSpPr>
          <p:spPr>
            <a:xfrm>
              <a:off x="4700740" y="855312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6"/>
            <p:cNvSpPr/>
            <p:nvPr/>
          </p:nvSpPr>
          <p:spPr>
            <a:xfrm>
              <a:off x="4700740" y="1272031"/>
              <a:ext cx="59303" cy="399764"/>
            </a:xfrm>
            <a:custGeom>
              <a:rect b="b" l="l" r="r" t="t"/>
              <a:pathLst>
                <a:path extrusionOk="0" h="399764" w="59303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6"/>
            <p:cNvSpPr/>
            <p:nvPr/>
          </p:nvSpPr>
          <p:spPr>
            <a:xfrm>
              <a:off x="4885398" y="962278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6"/>
            <p:cNvSpPr/>
            <p:nvPr/>
          </p:nvSpPr>
          <p:spPr>
            <a:xfrm>
              <a:off x="4885398" y="1264506"/>
              <a:ext cx="59778" cy="514159"/>
            </a:xfrm>
            <a:custGeom>
              <a:rect b="b" l="l" r="r" t="t"/>
              <a:pathLst>
                <a:path extrusionOk="0" h="514159" w="59778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6"/>
            <p:cNvSpPr/>
            <p:nvPr/>
          </p:nvSpPr>
          <p:spPr>
            <a:xfrm>
              <a:off x="5071197" y="1069910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6"/>
            <p:cNvSpPr/>
            <p:nvPr/>
          </p:nvSpPr>
          <p:spPr>
            <a:xfrm>
              <a:off x="5071197" y="1371948"/>
              <a:ext cx="59778" cy="514254"/>
            </a:xfrm>
            <a:custGeom>
              <a:rect b="b" l="l" r="r" t="t"/>
              <a:pathLst>
                <a:path extrusionOk="0" h="514254" w="59778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6"/>
            <p:cNvSpPr/>
            <p:nvPr/>
          </p:nvSpPr>
          <p:spPr>
            <a:xfrm>
              <a:off x="5257662" y="1177829"/>
              <a:ext cx="60919" cy="816482"/>
            </a:xfrm>
            <a:custGeom>
              <a:rect b="b" l="l" r="r" t="t"/>
              <a:pathLst>
                <a:path extrusionOk="0" h="816482" w="60919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6"/>
            <p:cNvSpPr/>
            <p:nvPr/>
          </p:nvSpPr>
          <p:spPr>
            <a:xfrm>
              <a:off x="5257662" y="1365376"/>
              <a:ext cx="60253" cy="628649"/>
            </a:xfrm>
            <a:custGeom>
              <a:rect b="b" l="l" r="r" t="t"/>
              <a:pathLst>
                <a:path extrusionOk="0" h="628649" w="60253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6"/>
            <p:cNvSpPr/>
            <p:nvPr/>
          </p:nvSpPr>
          <p:spPr>
            <a:xfrm>
              <a:off x="5444886" y="1286223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6"/>
            <p:cNvSpPr/>
            <p:nvPr/>
          </p:nvSpPr>
          <p:spPr>
            <a:xfrm>
              <a:off x="5444886" y="1359185"/>
              <a:ext cx="60729" cy="743235"/>
            </a:xfrm>
            <a:custGeom>
              <a:rect b="b" l="l" r="r" t="t"/>
              <a:pathLst>
                <a:path extrusionOk="0" h="743235" w="60729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6"/>
            <p:cNvSpPr/>
            <p:nvPr/>
          </p:nvSpPr>
          <p:spPr>
            <a:xfrm>
              <a:off x="4333133" y="641190"/>
              <a:ext cx="58828" cy="817816"/>
            </a:xfrm>
            <a:custGeom>
              <a:rect b="b" l="l" r="r" t="t"/>
              <a:pathLst>
                <a:path extrusionOk="0" h="817816" w="58828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4333133" y="1231074"/>
              <a:ext cx="58638" cy="228028"/>
            </a:xfrm>
            <a:custGeom>
              <a:rect b="b" l="l" r="r" t="t"/>
              <a:pathLst>
                <a:path extrusionOk="0" h="228028" w="58638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6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6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6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6"/>
            <p:cNvSpPr/>
            <p:nvPr/>
          </p:nvSpPr>
          <p:spPr>
            <a:xfrm>
              <a:off x="4106792" y="1565782"/>
              <a:ext cx="86160" cy="187928"/>
            </a:xfrm>
            <a:custGeom>
              <a:rect b="b" l="l" r="r" t="t"/>
              <a:pathLst>
                <a:path extrusionOk="0" h="187928" w="8616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6"/>
            <p:cNvSpPr/>
            <p:nvPr/>
          </p:nvSpPr>
          <p:spPr>
            <a:xfrm>
              <a:off x="4118918" y="1488575"/>
              <a:ext cx="61869" cy="119039"/>
            </a:xfrm>
            <a:custGeom>
              <a:rect b="b" l="l" r="r" t="t"/>
              <a:pathLst>
                <a:path extrusionOk="0" h="119039" w="61869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6"/>
            <p:cNvSpPr/>
            <p:nvPr/>
          </p:nvSpPr>
          <p:spPr>
            <a:xfrm>
              <a:off x="4255221" y="2314593"/>
              <a:ext cx="133508" cy="75339"/>
            </a:xfrm>
            <a:custGeom>
              <a:rect b="b" l="l" r="r" t="t"/>
              <a:pathLst>
                <a:path extrusionOk="0" h="75339" w="133508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4257103" y="2327115"/>
              <a:ext cx="131644" cy="62816"/>
            </a:xfrm>
            <a:custGeom>
              <a:rect b="b" l="l" r="r" t="t"/>
              <a:pathLst>
                <a:path extrusionOk="0" h="62816" w="131644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4157606" y="2270641"/>
              <a:ext cx="133494" cy="75381"/>
            </a:xfrm>
            <a:custGeom>
              <a:rect b="b" l="l" r="r" t="t"/>
              <a:pathLst>
                <a:path extrusionOk="0" h="75381" w="133494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6"/>
            <p:cNvSpPr/>
            <p:nvPr/>
          </p:nvSpPr>
          <p:spPr>
            <a:xfrm>
              <a:off x="4159499" y="2283205"/>
              <a:ext cx="131564" cy="62816"/>
            </a:xfrm>
            <a:custGeom>
              <a:rect b="b" l="l" r="r" t="t"/>
              <a:pathLst>
                <a:path extrusionOk="0" h="62816" w="131564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6"/>
            <p:cNvSpPr/>
            <p:nvPr/>
          </p:nvSpPr>
          <p:spPr>
            <a:xfrm>
              <a:off x="4157684" y="1783524"/>
              <a:ext cx="195217" cy="552238"/>
            </a:xfrm>
            <a:custGeom>
              <a:rect b="b" l="l" r="r" t="t"/>
              <a:pathLst>
                <a:path extrusionOk="0" h="552238" w="195217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4182697" y="1330426"/>
              <a:ext cx="141754" cy="227198"/>
            </a:xfrm>
            <a:custGeom>
              <a:rect b="b" l="l" r="r" t="t"/>
              <a:pathLst>
                <a:path extrusionOk="0" h="227198" w="141754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4136412" y="1491278"/>
              <a:ext cx="217917" cy="361626"/>
            </a:xfrm>
            <a:custGeom>
              <a:rect b="b" l="l" r="r" t="t"/>
              <a:pathLst>
                <a:path extrusionOk="0" h="361626" w="217917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4290792" y="1536579"/>
              <a:ext cx="276750" cy="215760"/>
            </a:xfrm>
            <a:custGeom>
              <a:rect b="b" l="l" r="r" t="t"/>
              <a:pathLst>
                <a:path extrusionOk="0" h="215760" w="27675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4280886" y="1531786"/>
              <a:ext cx="84275" cy="123474"/>
            </a:xfrm>
            <a:custGeom>
              <a:rect b="b" l="l" r="r" t="t"/>
              <a:pathLst>
                <a:path extrusionOk="0" h="123474" w="84275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4187208" y="1320312"/>
              <a:ext cx="137401" cy="151685"/>
            </a:xfrm>
            <a:custGeom>
              <a:rect b="b" l="l" r="r" t="t"/>
              <a:pathLst>
                <a:path extrusionOk="0" h="151685" w="137401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5589453" y="3105692"/>
              <a:ext cx="158988" cy="313238"/>
            </a:xfrm>
            <a:custGeom>
              <a:rect b="b" l="l" r="r" t="t"/>
              <a:pathLst>
                <a:path extrusionOk="0" h="313238" w="158988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5625064" y="3841302"/>
              <a:ext cx="109135" cy="84940"/>
            </a:xfrm>
            <a:custGeom>
              <a:rect b="b" l="l" r="r" t="t"/>
              <a:pathLst>
                <a:path extrusionOk="0" h="84940" w="109135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5624449" y="3869213"/>
              <a:ext cx="108591" cy="56989"/>
            </a:xfrm>
            <a:custGeom>
              <a:rect b="b" l="l" r="r" t="t"/>
              <a:pathLst>
                <a:path extrusionOk="0" h="56989" w="108591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5756800" y="3764382"/>
              <a:ext cx="108931" cy="81850"/>
            </a:xfrm>
            <a:custGeom>
              <a:rect b="b" l="l" r="r" t="t"/>
              <a:pathLst>
                <a:path extrusionOk="0" h="81850" w="108931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5756201" y="3790822"/>
              <a:ext cx="108657" cy="56976"/>
            </a:xfrm>
            <a:custGeom>
              <a:rect b="b" l="l" r="r" t="t"/>
              <a:pathLst>
                <a:path extrusionOk="0" h="56976" w="108657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6"/>
            <p:cNvSpPr/>
            <p:nvPr/>
          </p:nvSpPr>
          <p:spPr>
            <a:xfrm>
              <a:off x="5454721" y="3387696"/>
              <a:ext cx="383168" cy="465480"/>
            </a:xfrm>
            <a:custGeom>
              <a:rect b="b" l="l" r="r" t="t"/>
              <a:pathLst>
                <a:path extrusionOk="0" h="465480" w="383168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6"/>
            <p:cNvSpPr/>
            <p:nvPr/>
          </p:nvSpPr>
          <p:spPr>
            <a:xfrm>
              <a:off x="5486791" y="3077400"/>
              <a:ext cx="120860" cy="118150"/>
            </a:xfrm>
            <a:custGeom>
              <a:rect b="b" l="l" r="r" t="t"/>
              <a:pathLst>
                <a:path extrusionOk="0" h="118150" w="12086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6"/>
            <p:cNvSpPr/>
            <p:nvPr/>
          </p:nvSpPr>
          <p:spPr>
            <a:xfrm>
              <a:off x="5455024" y="3093521"/>
              <a:ext cx="195218" cy="382396"/>
            </a:xfrm>
            <a:custGeom>
              <a:rect b="b" l="l" r="r" t="t"/>
              <a:pathLst>
                <a:path extrusionOk="0" h="382396" w="195218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6"/>
            <p:cNvSpPr/>
            <p:nvPr/>
          </p:nvSpPr>
          <p:spPr>
            <a:xfrm>
              <a:off x="5481752" y="2955179"/>
              <a:ext cx="130450" cy="158871"/>
            </a:xfrm>
            <a:custGeom>
              <a:rect b="b" l="l" r="r" t="t"/>
              <a:pathLst>
                <a:path extrusionOk="0" h="158871" w="13045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6"/>
            <p:cNvSpPr/>
            <p:nvPr/>
          </p:nvSpPr>
          <p:spPr>
            <a:xfrm>
              <a:off x="5470442" y="2941583"/>
              <a:ext cx="136833" cy="135816"/>
            </a:xfrm>
            <a:custGeom>
              <a:rect b="b" l="l" r="r" t="t"/>
              <a:pathLst>
                <a:path extrusionOk="0" h="135816" w="136833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5607306" y="3093878"/>
              <a:ext cx="63200" cy="92106"/>
            </a:xfrm>
            <a:custGeom>
              <a:rect b="b" l="l" r="r" t="t"/>
              <a:pathLst>
                <a:path extrusionOk="0" h="92106" w="6320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0" name="Google Shape;1820;p26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821" name="Google Shape;1821;p2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2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2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2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2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6" name="Google Shape;1826;p26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827" name="Google Shape;1827;p2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2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2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2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2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2" name="Google Shape;1832;p26"/>
            <p:cNvSpPr/>
            <p:nvPr/>
          </p:nvSpPr>
          <p:spPr>
            <a:xfrm>
              <a:off x="5420536" y="3157173"/>
              <a:ext cx="148553" cy="414880"/>
            </a:xfrm>
            <a:custGeom>
              <a:rect b="b" l="l" r="r" t="t"/>
              <a:pathLst>
                <a:path extrusionOk="0" h="414880" w="148553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6"/>
            <p:cNvSpPr/>
            <p:nvPr/>
          </p:nvSpPr>
          <p:spPr>
            <a:xfrm>
              <a:off x="5414664" y="3153198"/>
              <a:ext cx="85059" cy="115922"/>
            </a:xfrm>
            <a:custGeom>
              <a:rect b="b" l="l" r="r" t="t"/>
              <a:pathLst>
                <a:path extrusionOk="0" h="115922" w="85059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27"/>
          <p:cNvSpPr txBox="1"/>
          <p:nvPr>
            <p:ph type="ctrTitle"/>
          </p:nvPr>
        </p:nvSpPr>
        <p:spPr>
          <a:xfrm>
            <a:off x="1085850" y="2149050"/>
            <a:ext cx="4349100" cy="84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Development Environment</a:t>
            </a:r>
            <a:endParaRPr sz="4600"/>
          </a:p>
        </p:txBody>
      </p:sp>
      <p:sp>
        <p:nvSpPr>
          <p:cNvPr id="1839" name="Google Shape;1839;p2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840" name="Google Shape;1840;p27"/>
          <p:cNvGrpSpPr/>
          <p:nvPr/>
        </p:nvGrpSpPr>
        <p:grpSpPr>
          <a:xfrm>
            <a:off x="5762538" y="730200"/>
            <a:ext cx="2900809" cy="2816637"/>
            <a:chOff x="2012475" y="393272"/>
            <a:chExt cx="4440240" cy="4609126"/>
          </a:xfrm>
        </p:grpSpPr>
        <p:sp>
          <p:nvSpPr>
            <p:cNvPr id="1841" name="Google Shape;1841;p27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7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7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7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7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7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7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7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7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7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7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7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7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7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7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7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7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7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7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7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7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7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7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7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7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7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7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7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7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7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7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7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7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7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7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7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7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7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7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7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27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27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27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27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27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27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27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27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27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27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27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27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27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27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27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27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27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27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27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27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27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27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27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27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27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27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27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27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27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27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27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7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7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7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7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7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27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27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27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27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27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27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27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27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27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27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27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2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27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27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2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27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27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8"/>
          <p:cNvSpPr txBox="1"/>
          <p:nvPr>
            <p:ph type="title"/>
          </p:nvPr>
        </p:nvSpPr>
        <p:spPr>
          <a:xfrm>
            <a:off x="457200" y="374550"/>
            <a:ext cx="8282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Development Environm</a:t>
            </a:r>
            <a:r>
              <a:rPr lang="en" sz="2600"/>
              <a:t>ent and Tools Used :</a:t>
            </a:r>
            <a:endParaRPr sz="2600"/>
          </a:p>
        </p:txBody>
      </p:sp>
      <p:sp>
        <p:nvSpPr>
          <p:cNvPr id="1939" name="Google Shape;1939;p28"/>
          <p:cNvSpPr txBox="1"/>
          <p:nvPr>
            <p:ph idx="1" type="body"/>
          </p:nvPr>
        </p:nvSpPr>
        <p:spPr>
          <a:xfrm>
            <a:off x="457200" y="1170925"/>
            <a:ext cx="8363100" cy="37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Android studio</a:t>
            </a:r>
            <a:r>
              <a:rPr lang="en"/>
              <a:t> is the official IDE for android application development. It enhances our productivity while building apps.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Our app has been built using Java as the development language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MySQL(PhpMyadmin) was used</a:t>
            </a:r>
            <a:r>
              <a:rPr lang="en"/>
              <a:t> for the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database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Php was used as the language for performing backend tasks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9"/>
          <p:cNvSpPr txBox="1"/>
          <p:nvPr>
            <p:ph type="title"/>
          </p:nvPr>
        </p:nvSpPr>
        <p:spPr>
          <a:xfrm>
            <a:off x="430650" y="706075"/>
            <a:ext cx="8282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Some Android Studio Features :</a:t>
            </a:r>
            <a:endParaRPr sz="2600"/>
          </a:p>
        </p:txBody>
      </p:sp>
      <p:sp>
        <p:nvSpPr>
          <p:cNvPr id="1946" name="Google Shape;1946;p29"/>
          <p:cNvSpPr txBox="1"/>
          <p:nvPr>
            <p:ph idx="1" type="body"/>
          </p:nvPr>
        </p:nvSpPr>
        <p:spPr>
          <a:xfrm>
            <a:off x="457200" y="1170925"/>
            <a:ext cx="8363100" cy="37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>
                <a:solidFill>
                  <a:srgbClr val="404040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Android studio has VISUAL LAYOUT EDITOR feature  </a:t>
            </a:r>
            <a:endParaRPr>
              <a:solidFill>
                <a:srgbClr val="40404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>
                <a:solidFill>
                  <a:srgbClr val="404040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Android studio has APK ANALYZER feature </a:t>
            </a:r>
            <a:endParaRPr>
              <a:solidFill>
                <a:srgbClr val="40404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>
                <a:solidFill>
                  <a:srgbClr val="404040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Android studio has FAST EMULATOR feature </a:t>
            </a:r>
            <a:endParaRPr>
              <a:solidFill>
                <a:srgbClr val="40404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>
                <a:solidFill>
                  <a:srgbClr val="404040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Android studio has INTELLIGENT CODE EDITOR feature </a:t>
            </a:r>
            <a:endParaRPr>
              <a:solidFill>
                <a:srgbClr val="40404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>
                <a:solidFill>
                  <a:srgbClr val="404040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Android studio has FLEXIBLE BUILD SYSTEM feature </a:t>
            </a:r>
            <a:endParaRPr>
              <a:solidFill>
                <a:srgbClr val="40404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>
                <a:solidFill>
                  <a:srgbClr val="404040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Android studio has REALTIME PROFILERS feature 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8" name="Google Shape;19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225" y="57537"/>
            <a:ext cx="2379776" cy="23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30"/>
          <p:cNvSpPr txBox="1"/>
          <p:nvPr>
            <p:ph type="ctrTitle"/>
          </p:nvPr>
        </p:nvSpPr>
        <p:spPr>
          <a:xfrm>
            <a:off x="1012725" y="2170800"/>
            <a:ext cx="4676700" cy="80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(flow Chart)</a:t>
            </a:r>
            <a:endParaRPr/>
          </a:p>
        </p:txBody>
      </p:sp>
      <p:sp>
        <p:nvSpPr>
          <p:cNvPr id="1954" name="Google Shape;1954;p30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flow of application</a:t>
            </a:r>
            <a:endParaRPr/>
          </a:p>
        </p:txBody>
      </p:sp>
      <p:sp>
        <p:nvSpPr>
          <p:cNvPr id="1955" name="Google Shape;1955;p30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956" name="Google Shape;1956;p30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957" name="Google Shape;1957;p30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30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30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30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30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8" name="Google Shape;1978;p30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979" name="Google Shape;1979;p30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30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30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30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30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30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30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30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30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30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30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30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30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2" name="Google Shape;1992;p30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3" name="Google Shape;1993;p30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4" name="Google Shape;1994;p30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5" name="Google Shape;1995;p30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6" name="Google Shape;1996;p30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7" name="Google Shape;1997;p30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8" name="Google Shape;1998;p30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9" name="Google Shape;1999;p30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0" name="Google Shape;2000;p30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1" name="Google Shape;2001;p30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2" name="Google Shape;2002;p30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3" name="Google Shape;2003;p30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30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5" name="Google Shape;2005;p30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6" name="Google Shape;2006;p30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7" name="Google Shape;2007;p30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30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09;p30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0" name="Google Shape;2010;p30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1" name="Google Shape;2011;p30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12;p30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3" name="Google Shape;2013;p30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4" name="Google Shape;2014;p30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15;p30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16;p30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p30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30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19" name="Google Shape;2019;p30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0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2049" name="Google Shape;2049;p30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0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0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0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0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30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30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p30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30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30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30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30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30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 txBox="1"/>
          <p:nvPr>
            <p:ph idx="4294967295" type="ctrTitle"/>
          </p:nvPr>
        </p:nvSpPr>
        <p:spPr>
          <a:xfrm>
            <a:off x="645600" y="589638"/>
            <a:ext cx="43437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</a:t>
            </a:r>
            <a:r>
              <a:rPr lang="en" sz="7200"/>
              <a:t>!</a:t>
            </a:r>
            <a:endParaRPr sz="7200"/>
          </a:p>
        </p:txBody>
      </p:sp>
      <p:sp>
        <p:nvSpPr>
          <p:cNvPr id="347" name="Google Shape;347;p13"/>
          <p:cNvSpPr txBox="1"/>
          <p:nvPr>
            <p:ph idx="4294967295" type="subTitle"/>
          </p:nvPr>
        </p:nvSpPr>
        <p:spPr>
          <a:xfrm>
            <a:off x="645600" y="1773075"/>
            <a:ext cx="4628400" cy="1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Our Team:</a:t>
            </a:r>
            <a:endParaRPr b="1" sz="36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Vivek Mehta (19CE074)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Nikita Mirchandani (19CE076)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Jainil Shah (19CE135)</a:t>
            </a:r>
            <a:endParaRPr/>
          </a:p>
        </p:txBody>
      </p:sp>
      <p:sp>
        <p:nvSpPr>
          <p:cNvPr id="348" name="Google Shape;348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9" name="Google Shape;349;p13"/>
          <p:cNvGrpSpPr/>
          <p:nvPr/>
        </p:nvGrpSpPr>
        <p:grpSpPr>
          <a:xfrm>
            <a:off x="4729762" y="819359"/>
            <a:ext cx="3745873" cy="3892390"/>
            <a:chOff x="2152750" y="190500"/>
            <a:chExt cx="4293756" cy="4762499"/>
          </a:xfrm>
        </p:grpSpPr>
        <p:sp>
          <p:nvSpPr>
            <p:cNvPr id="350" name="Google Shape;350;p13"/>
            <p:cNvSpPr/>
            <p:nvPr/>
          </p:nvSpPr>
          <p:spPr>
            <a:xfrm>
              <a:off x="2152750" y="2957607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2318956" y="3109336"/>
              <a:ext cx="225716" cy="175248"/>
            </a:xfrm>
            <a:custGeom>
              <a:rect b="b" l="l" r="r" t="t"/>
              <a:pathLst>
                <a:path extrusionOk="0" h="175248" w="225716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2319304" y="3166967"/>
              <a:ext cx="224715" cy="117585"/>
            </a:xfrm>
            <a:custGeom>
              <a:rect b="b" l="l" r="r" t="t"/>
              <a:pathLst>
                <a:path extrusionOk="0" h="117585" w="224715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2550431" y="3021675"/>
              <a:ext cx="225586" cy="168802"/>
            </a:xfrm>
            <a:custGeom>
              <a:rect b="b" l="l" r="r" t="t"/>
              <a:pathLst>
                <a:path extrusionOk="0" h="168802" w="225586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2551534" y="3076575"/>
              <a:ext cx="224758" cy="117584"/>
            </a:xfrm>
            <a:custGeom>
              <a:rect b="b" l="l" r="r" t="t"/>
              <a:pathLst>
                <a:path extrusionOk="0" h="117584" w="224758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2330724" y="2010537"/>
              <a:ext cx="387976" cy="1115665"/>
            </a:xfrm>
            <a:custGeom>
              <a:rect b="b" l="l" r="r" t="t"/>
              <a:pathLst>
                <a:path extrusionOk="0" h="1115665" w="387976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2382705" y="1314450"/>
              <a:ext cx="248692" cy="242377"/>
            </a:xfrm>
            <a:custGeom>
              <a:rect b="b" l="l" r="r" t="t"/>
              <a:pathLst>
                <a:path extrusionOk="0" h="242377" w="248692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2671394" y="1371981"/>
              <a:ext cx="353519" cy="695039"/>
            </a:xfrm>
            <a:custGeom>
              <a:rect b="b" l="l" r="r" t="t"/>
              <a:pathLst>
                <a:path extrusionOk="0" h="695039" w="353519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2315965" y="1348763"/>
              <a:ext cx="403432" cy="814679"/>
            </a:xfrm>
            <a:custGeom>
              <a:rect b="b" l="l" r="r" t="t"/>
              <a:pathLst>
                <a:path extrusionOk="0" h="814679" w="403432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2373403" y="1062776"/>
              <a:ext cx="268166" cy="327122"/>
            </a:xfrm>
            <a:custGeom>
              <a:rect b="b" l="l" r="r" t="t"/>
              <a:pathLst>
                <a:path extrusionOk="0" h="327122" w="268166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2348404" y="1033740"/>
              <a:ext cx="282986" cy="280709"/>
            </a:xfrm>
            <a:custGeom>
              <a:rect b="b" l="l" r="r" t="t"/>
              <a:pathLst>
                <a:path extrusionOk="0" h="280709" w="282986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2295460" y="1509426"/>
              <a:ext cx="362138" cy="623316"/>
            </a:xfrm>
            <a:custGeom>
              <a:rect b="b" l="l" r="r" t="t"/>
              <a:pathLst>
                <a:path extrusionOk="0" h="623316" w="362138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2681160" y="1699641"/>
              <a:ext cx="419212" cy="565118"/>
            </a:xfrm>
            <a:custGeom>
              <a:rect b="b" l="l" r="r" t="t"/>
              <a:pathLst>
                <a:path extrusionOk="0" h="565118" w="419212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2608827" y="2053875"/>
              <a:ext cx="212446" cy="104783"/>
            </a:xfrm>
            <a:custGeom>
              <a:rect b="b" l="l" r="r" t="t"/>
              <a:pathLst>
                <a:path extrusionOk="0" h="104783" w="212446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2916099" y="1987646"/>
              <a:ext cx="131568" cy="109091"/>
            </a:xfrm>
            <a:custGeom>
              <a:rect b="b" l="l" r="r" t="t"/>
              <a:pathLst>
                <a:path extrusionOk="0" h="109091" w="131568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2631550" y="1349025"/>
              <a:ext cx="130391" cy="190023"/>
            </a:xfrm>
            <a:custGeom>
              <a:rect b="b" l="l" r="r" t="t"/>
              <a:pathLst>
                <a:path extrusionOk="0" h="190023" w="130391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2269458" y="1478036"/>
              <a:ext cx="157611" cy="236452"/>
            </a:xfrm>
            <a:custGeom>
              <a:rect b="b" l="l" r="r" t="t"/>
              <a:pathLst>
                <a:path extrusionOk="0" h="236452" w="157611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3098756" y="3983831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4017202" y="4508754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5609182" y="3535680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3115863" y="3050952"/>
              <a:ext cx="67191" cy="975240"/>
            </a:xfrm>
            <a:custGeom>
              <a:rect b="b" l="l" r="r" t="t"/>
              <a:pathLst>
                <a:path extrusionOk="0" h="975240" w="67191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4036495" y="3422808"/>
              <a:ext cx="59588" cy="1128783"/>
            </a:xfrm>
            <a:custGeom>
              <a:rect b="b" l="l" r="r" t="t"/>
              <a:pathLst>
                <a:path extrusionOk="0" h="1128783" w="59588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5628379" y="2652522"/>
              <a:ext cx="59588" cy="923996"/>
            </a:xfrm>
            <a:custGeom>
              <a:rect b="b" l="l" r="r" t="t"/>
              <a:pathLst>
                <a:path extrusionOk="0" h="923996" w="59588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3056370" y="3054762"/>
              <a:ext cx="1009872" cy="652653"/>
            </a:xfrm>
            <a:custGeom>
              <a:rect b="b" l="l" r="r" t="t"/>
              <a:pathLst>
                <a:path extrusionOk="0" h="652653" w="1009872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3056084" y="2071592"/>
              <a:ext cx="2712855" cy="1569720"/>
            </a:xfrm>
            <a:custGeom>
              <a:rect b="b" l="l" r="r" t="t"/>
              <a:pathLst>
                <a:path extrusionOk="0" h="1569720" w="2712855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4066242" y="2653855"/>
              <a:ext cx="1702888" cy="1053560"/>
            </a:xfrm>
            <a:custGeom>
              <a:rect b="b" l="l" r="r" t="t"/>
              <a:pathLst>
                <a:path extrusionOk="0" h="1053560" w="1702888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4763535" y="2360390"/>
              <a:ext cx="519572" cy="326898"/>
            </a:xfrm>
            <a:custGeom>
              <a:rect b="b" l="l" r="r" t="t"/>
              <a:pathLst>
                <a:path extrusionOk="0" h="326898" w="519572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4668877" y="2346674"/>
              <a:ext cx="551219" cy="318992"/>
            </a:xfrm>
            <a:custGeom>
              <a:rect b="b" l="l" r="r" t="t"/>
              <a:pathLst>
                <a:path extrusionOk="0" h="318992" w="551219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4743291" y="2531554"/>
              <a:ext cx="161184" cy="93249"/>
            </a:xfrm>
            <a:custGeom>
              <a:rect b="b" l="l" r="r" t="t"/>
              <a:pathLst>
                <a:path extrusionOk="0" h="93249" w="161184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4789955" y="2504598"/>
              <a:ext cx="161089" cy="93249"/>
            </a:xfrm>
            <a:custGeom>
              <a:rect b="b" l="l" r="r" t="t"/>
              <a:pathLst>
                <a:path extrusionOk="0" h="93249" w="16108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4834813" y="2478690"/>
              <a:ext cx="161089" cy="93154"/>
            </a:xfrm>
            <a:custGeom>
              <a:rect b="b" l="l" r="r" t="t"/>
              <a:pathLst>
                <a:path extrusionOk="0" h="93154" w="161089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4998753" y="2451734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5043611" y="2425731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4912649" y="2469832"/>
              <a:ext cx="307447" cy="180974"/>
            </a:xfrm>
            <a:custGeom>
              <a:rect b="b" l="l" r="r" t="t"/>
              <a:pathLst>
                <a:path extrusionOk="0" h="180974" w="307447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4894497" y="284121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4901418" y="2763964"/>
              <a:ext cx="147800" cy="156591"/>
            </a:xfrm>
            <a:custGeom>
              <a:rect b="b" l="l" r="r" t="t"/>
              <a:pathLst>
                <a:path extrusionOk="0" h="156591" w="14780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901720" y="272129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4913314" y="2732891"/>
              <a:ext cx="124214" cy="61955"/>
            </a:xfrm>
            <a:custGeom>
              <a:rect b="b" l="l" r="r" t="t"/>
              <a:pathLst>
                <a:path extrusionOk="0" h="61955" w="124214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4922818" y="2733153"/>
              <a:ext cx="114710" cy="61622"/>
            </a:xfrm>
            <a:custGeom>
              <a:rect b="b" l="l" r="r" t="t"/>
              <a:pathLst>
                <a:path extrusionOk="0" h="61622" w="11471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5015195" y="2807589"/>
              <a:ext cx="42215" cy="98678"/>
            </a:xfrm>
            <a:custGeom>
              <a:rect b="b" l="l" r="r" t="t"/>
              <a:pathLst>
                <a:path extrusionOk="0" h="98678" w="42215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5015195" y="2812256"/>
              <a:ext cx="34783" cy="94465"/>
            </a:xfrm>
            <a:custGeom>
              <a:rect b="b" l="l" r="r" t="t"/>
              <a:pathLst>
                <a:path extrusionOk="0" h="94465" w="34783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3439562" y="299475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3446488" y="2917507"/>
              <a:ext cx="147795" cy="156591"/>
            </a:xfrm>
            <a:custGeom>
              <a:rect b="b" l="l" r="r" t="t"/>
              <a:pathLst>
                <a:path extrusionOk="0" h="156591" w="147795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3446785" y="287483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3458475" y="2886430"/>
              <a:ext cx="124119" cy="61959"/>
            </a:xfrm>
            <a:custGeom>
              <a:rect b="b" l="l" r="r" t="t"/>
              <a:pathLst>
                <a:path extrusionOk="0" h="61959" w="124119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3467883" y="2886601"/>
              <a:ext cx="114710" cy="61717"/>
            </a:xfrm>
            <a:custGeom>
              <a:rect b="b" l="l" r="r" t="t"/>
              <a:pathLst>
                <a:path extrusionOk="0" h="61717" w="11471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3559880" y="2961132"/>
              <a:ext cx="42223" cy="98678"/>
            </a:xfrm>
            <a:custGeom>
              <a:rect b="b" l="l" r="r" t="t"/>
              <a:pathLst>
                <a:path extrusionOk="0" h="98678" w="42223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3560165" y="2965989"/>
              <a:ext cx="34688" cy="94398"/>
            </a:xfrm>
            <a:custGeom>
              <a:rect b="b" l="l" r="r" t="t"/>
              <a:pathLst>
                <a:path extrusionOk="0" h="94398" w="34688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5618400" y="4515040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6158405" y="3069812"/>
              <a:ext cx="186021" cy="406050"/>
            </a:xfrm>
            <a:custGeom>
              <a:rect b="b" l="l" r="r" t="t"/>
              <a:pathLst>
                <a:path extrusionOk="0" h="406050" w="186021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6184541" y="2902850"/>
              <a:ext cx="133813" cy="257894"/>
            </a:xfrm>
            <a:custGeom>
              <a:rect b="b" l="l" r="r" t="t"/>
              <a:pathLst>
                <a:path extrusionOk="0" h="257894" w="133813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5735029" y="4688404"/>
              <a:ext cx="288490" cy="162715"/>
            </a:xfrm>
            <a:custGeom>
              <a:rect b="b" l="l" r="r" t="t"/>
              <a:pathLst>
                <a:path extrusionOk="0" h="162715" w="28849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5735111" y="4715446"/>
              <a:ext cx="283683" cy="135768"/>
            </a:xfrm>
            <a:custGeom>
              <a:rect b="b" l="l" r="r" t="t"/>
              <a:pathLst>
                <a:path extrusionOk="0" h="135768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5946488" y="4593442"/>
              <a:ext cx="288134" cy="162731"/>
            </a:xfrm>
            <a:custGeom>
              <a:rect b="b" l="l" r="r" t="t"/>
              <a:pathLst>
                <a:path extrusionOk="0" h="162731" w="288134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5946095" y="4620482"/>
              <a:ext cx="283683" cy="135691"/>
            </a:xfrm>
            <a:custGeom>
              <a:rect b="b" l="l" r="r" t="t"/>
              <a:pathLst>
                <a:path extrusionOk="0" h="135691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5812467" y="3540156"/>
              <a:ext cx="422006" cy="1193603"/>
            </a:xfrm>
            <a:custGeom>
              <a:rect b="b" l="l" r="r" t="t"/>
              <a:pathLst>
                <a:path extrusionOk="0" h="1193603" w="422006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5874419" y="2560474"/>
              <a:ext cx="305952" cy="491697"/>
            </a:xfrm>
            <a:custGeom>
              <a:rect b="b" l="l" r="r" t="t"/>
              <a:pathLst>
                <a:path extrusionOk="0" h="491697" w="305952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5809360" y="2908700"/>
              <a:ext cx="471048" cy="781597"/>
            </a:xfrm>
            <a:custGeom>
              <a:rect b="b" l="l" r="r" t="t"/>
              <a:pathLst>
                <a:path extrusionOk="0" h="781597" w="471048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5348856" y="3006224"/>
              <a:ext cx="597933" cy="466333"/>
            </a:xfrm>
            <a:custGeom>
              <a:rect b="b" l="l" r="r" t="t"/>
              <a:pathLst>
                <a:path extrusionOk="0" h="466333" w="597933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5786047" y="2996305"/>
              <a:ext cx="182011" cy="266828"/>
            </a:xfrm>
            <a:custGeom>
              <a:rect b="b" l="l" r="r" t="t"/>
              <a:pathLst>
                <a:path extrusionOk="0" h="266828" w="182011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5873666" y="2538911"/>
              <a:ext cx="296973" cy="328330"/>
            </a:xfrm>
            <a:custGeom>
              <a:rect b="b" l="l" r="r" t="t"/>
              <a:pathLst>
                <a:path extrusionOk="0" h="328330" w="296973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4255557" y="1955958"/>
              <a:ext cx="334153" cy="334898"/>
            </a:xfrm>
            <a:custGeom>
              <a:rect b="b" l="l" r="r" t="t"/>
              <a:pathLst>
                <a:path extrusionOk="0" h="334898" w="334153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4197204" y="1948719"/>
              <a:ext cx="450859" cy="225075"/>
            </a:xfrm>
            <a:custGeom>
              <a:rect b="b" l="l" r="r" t="t"/>
              <a:pathLst>
                <a:path extrusionOk="0" h="225075" w="450859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4129822" y="1856041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4129822" y="1818703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4066052" y="1720024"/>
              <a:ext cx="713163" cy="355663"/>
            </a:xfrm>
            <a:custGeom>
              <a:rect b="b" l="l" r="r" t="t"/>
              <a:pathLst>
                <a:path extrusionOk="0" h="355663" w="7131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4066052" y="1674590"/>
              <a:ext cx="713163" cy="355568"/>
            </a:xfrm>
            <a:custGeom>
              <a:rect b="b" l="l" r="r" t="t"/>
              <a:pathLst>
                <a:path extrusionOk="0" h="355568" w="713163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4013211" y="1574958"/>
              <a:ext cx="818751" cy="408241"/>
            </a:xfrm>
            <a:custGeom>
              <a:rect b="b" l="l" r="r" t="t"/>
              <a:pathLst>
                <a:path extrusionOk="0" h="408241" w="81875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4013211" y="1522666"/>
              <a:ext cx="818751" cy="408336"/>
            </a:xfrm>
            <a:custGeom>
              <a:rect b="b" l="l" r="r" t="t"/>
              <a:pathLst>
                <a:path extrusionOk="0" h="408336" w="818751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3962270" y="1359312"/>
              <a:ext cx="920726" cy="532828"/>
            </a:xfrm>
            <a:custGeom>
              <a:rect b="b" l="l" r="r" t="t"/>
              <a:pathLst>
                <a:path extrusionOk="0" h="532828" w="920726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4264396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4543522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4264396" y="901827"/>
              <a:ext cx="319897" cy="108775"/>
            </a:xfrm>
            <a:custGeom>
              <a:rect b="b" l="l" r="r" t="t"/>
              <a:pathLst>
                <a:path extrusionOk="0" h="108775" w="319897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3749667" y="190500"/>
              <a:ext cx="1343462" cy="1451800"/>
            </a:xfrm>
            <a:custGeom>
              <a:rect b="b" l="l" r="r" t="t"/>
              <a:pathLst>
                <a:path extrusionOk="0" h="1451800" w="1343462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" name="Google Shape;424;p13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425" name="Google Shape;425;p13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rect b="b" l="l" r="r" t="t"/>
                <a:pathLst>
                  <a:path extrusionOk="0" h="100744" w="177232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rect b="b" l="l" r="r" t="t"/>
                <a:pathLst>
                  <a:path extrusionOk="0" h="109857" w="155883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rect b="b" l="l" r="r" t="t"/>
                <a:pathLst>
                  <a:path extrusionOk="0" h="73375" w="192169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rect b="b" l="l" r="r" t="t"/>
                <a:pathLst>
                  <a:path extrusionOk="0" h="127583" w="15613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rect b="b" l="l" r="r" t="t"/>
                <a:pathLst>
                  <a:path extrusionOk="0" h="62054" w="73778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rect b="b" l="l" r="r" t="t"/>
                <a:pathLst>
                  <a:path extrusionOk="0" h="128783" w="18351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rect b="b" l="l" r="r" t="t"/>
                <a:pathLst>
                  <a:path extrusionOk="0" h="49275" w="64221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3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rect b="b" l="l" r="r" t="t"/>
                <a:pathLst>
                  <a:path extrusionOk="0" h="51616" w="68642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rect b="b" l="l" r="r" t="t"/>
                <a:pathLst>
                  <a:path extrusionOk="0" h="61619" w="68187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3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435" name="Google Shape;435;p1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0" name="Google Shape;440;p13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5777153" y="2115925"/>
              <a:ext cx="669353" cy="387341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5964040" y="276791"/>
              <a:ext cx="375852" cy="551229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5952425" y="673402"/>
              <a:ext cx="70057" cy="407712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5992903" y="271657"/>
              <a:ext cx="179035" cy="222681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6027515" y="513497"/>
              <a:ext cx="222025" cy="248990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5963282" y="594790"/>
              <a:ext cx="323371" cy="372912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6020709" y="289521"/>
              <a:ext cx="238064" cy="294179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6029967" y="288305"/>
              <a:ext cx="239492" cy="225171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6069645" y="2237688"/>
              <a:ext cx="188076" cy="143860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6070415" y="2283614"/>
              <a:ext cx="187263" cy="97891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5927157" y="2205996"/>
              <a:ext cx="172547" cy="133696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5927737" y="2249998"/>
              <a:ext cx="171800" cy="89748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5955035" y="963103"/>
              <a:ext cx="368082" cy="128814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5939457" y="937334"/>
              <a:ext cx="391797" cy="856741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5733626" y="681017"/>
              <a:ext cx="564393" cy="49234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6171801" y="649512"/>
              <a:ext cx="135912" cy="159574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5953447" y="594810"/>
              <a:ext cx="109819" cy="11544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7" name="Google Shape;2067;p31"/>
          <p:cNvPicPr preferRelativeResize="0"/>
          <p:nvPr/>
        </p:nvPicPr>
        <p:blipFill rotWithShape="1">
          <a:blip r:embed="rId3">
            <a:alphaModFix/>
          </a:blip>
          <a:srcRect b="5535" l="0" r="0" t="0"/>
          <a:stretch/>
        </p:blipFill>
        <p:spPr>
          <a:xfrm>
            <a:off x="1212825" y="0"/>
            <a:ext cx="70398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32"/>
          <p:cNvSpPr txBox="1"/>
          <p:nvPr>
            <p:ph type="ctrTitle"/>
          </p:nvPr>
        </p:nvSpPr>
        <p:spPr>
          <a:xfrm>
            <a:off x="1012725" y="2132975"/>
            <a:ext cx="4676700" cy="70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Implementation </a:t>
            </a:r>
            <a:endParaRPr sz="4600"/>
          </a:p>
        </p:txBody>
      </p:sp>
      <p:sp>
        <p:nvSpPr>
          <p:cNvPr id="2073" name="Google Shape;2073;p32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Road map and app screenshots</a:t>
            </a:r>
            <a:endParaRPr/>
          </a:p>
        </p:txBody>
      </p:sp>
      <p:sp>
        <p:nvSpPr>
          <p:cNvPr id="2074" name="Google Shape;2074;p32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075" name="Google Shape;2075;p32"/>
          <p:cNvGrpSpPr/>
          <p:nvPr/>
        </p:nvGrpSpPr>
        <p:grpSpPr>
          <a:xfrm>
            <a:off x="5521275" y="311256"/>
            <a:ext cx="3281751" cy="3552706"/>
            <a:chOff x="2011725" y="44285"/>
            <a:chExt cx="4684870" cy="4762340"/>
          </a:xfrm>
        </p:grpSpPr>
        <p:grpSp>
          <p:nvGrpSpPr>
            <p:cNvPr id="2076" name="Google Shape;2076;p32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077" name="Google Shape;2077;p3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3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3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3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3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3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3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3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3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3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3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3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3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3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3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3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3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3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3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3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3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3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3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3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3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p3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3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3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3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16;p3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3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3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19;p3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20;p3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21;p3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22;p3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2123;p3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4" name="Google Shape;2124;p3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5" name="Google Shape;2125;p3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6" name="Google Shape;2126;p3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7" name="Google Shape;2127;p3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8" name="Google Shape;2128;p3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9" name="Google Shape;2129;p3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2130;p3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1" name="Google Shape;2131;p3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2" name="Google Shape;2132;p3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3" name="Google Shape;2133;p3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4" name="Google Shape;2134;p3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5" name="Google Shape;2135;p3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6" name="Google Shape;2136;p3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7" name="Google Shape;2137;p3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p3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p3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0" name="Google Shape;2140;p3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1" name="Google Shape;2141;p3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7" name="Google Shape;2147;p3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8" name="Google Shape;2148;p3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9" name="Google Shape;2149;p3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3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3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3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3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3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3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3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3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3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3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3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161;p3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3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3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3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3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3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3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3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p3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7" name="Google Shape;2177;p3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3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3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3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3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3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3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4" name="Google Shape;2184;p32"/>
            <p:cNvSpPr/>
            <p:nvPr/>
          </p:nvSpPr>
          <p:spPr>
            <a:xfrm>
              <a:off x="4424312" y="3389781"/>
              <a:ext cx="2237898" cy="1292066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32"/>
            <p:cNvSpPr/>
            <p:nvPr/>
          </p:nvSpPr>
          <p:spPr>
            <a:xfrm>
              <a:off x="4458697" y="3370540"/>
              <a:ext cx="2237898" cy="1292066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32"/>
            <p:cNvSpPr/>
            <p:nvPr/>
          </p:nvSpPr>
          <p:spPr>
            <a:xfrm>
              <a:off x="4458697" y="3334726"/>
              <a:ext cx="2237898" cy="1292066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32"/>
            <p:cNvSpPr/>
            <p:nvPr/>
          </p:nvSpPr>
          <p:spPr>
            <a:xfrm>
              <a:off x="5662371" y="3457123"/>
              <a:ext cx="830865" cy="479678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32"/>
            <p:cNvSpPr/>
            <p:nvPr/>
          </p:nvSpPr>
          <p:spPr>
            <a:xfrm>
              <a:off x="5582647" y="3524845"/>
              <a:ext cx="793337" cy="45805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32"/>
            <p:cNvSpPr/>
            <p:nvPr/>
          </p:nvSpPr>
          <p:spPr>
            <a:xfrm>
              <a:off x="5520830" y="3560469"/>
              <a:ext cx="793337" cy="45805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32"/>
            <p:cNvSpPr/>
            <p:nvPr/>
          </p:nvSpPr>
          <p:spPr>
            <a:xfrm>
              <a:off x="5459108" y="3596188"/>
              <a:ext cx="793337" cy="45805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32"/>
            <p:cNvSpPr/>
            <p:nvPr/>
          </p:nvSpPr>
          <p:spPr>
            <a:xfrm>
              <a:off x="5006003" y="3836122"/>
              <a:ext cx="830770" cy="479679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32"/>
            <p:cNvSpPr/>
            <p:nvPr/>
          </p:nvSpPr>
          <p:spPr>
            <a:xfrm>
              <a:off x="4926279" y="3903750"/>
              <a:ext cx="741616" cy="428244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32"/>
            <p:cNvSpPr/>
            <p:nvPr/>
          </p:nvSpPr>
          <p:spPr>
            <a:xfrm>
              <a:off x="4864462" y="3939468"/>
              <a:ext cx="727614" cy="42005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32"/>
            <p:cNvSpPr/>
            <p:nvPr/>
          </p:nvSpPr>
          <p:spPr>
            <a:xfrm>
              <a:off x="4802740" y="3975092"/>
              <a:ext cx="620839" cy="358520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32"/>
            <p:cNvSpPr/>
            <p:nvPr/>
          </p:nvSpPr>
          <p:spPr>
            <a:xfrm>
              <a:off x="5169357" y="3663339"/>
              <a:ext cx="421766" cy="243458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32"/>
            <p:cNvSpPr/>
            <p:nvPr/>
          </p:nvSpPr>
          <p:spPr>
            <a:xfrm>
              <a:off x="5441867" y="3820597"/>
              <a:ext cx="421766" cy="243554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32"/>
            <p:cNvSpPr/>
            <p:nvPr/>
          </p:nvSpPr>
          <p:spPr>
            <a:xfrm>
              <a:off x="5714378" y="3977950"/>
              <a:ext cx="421766" cy="243554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32"/>
            <p:cNvSpPr/>
            <p:nvPr/>
          </p:nvSpPr>
          <p:spPr>
            <a:xfrm>
              <a:off x="2242896" y="2171438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32"/>
            <p:cNvSpPr/>
            <p:nvPr/>
          </p:nvSpPr>
          <p:spPr>
            <a:xfrm>
              <a:off x="2526170" y="2006084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32"/>
            <p:cNvSpPr/>
            <p:nvPr/>
          </p:nvSpPr>
          <p:spPr>
            <a:xfrm>
              <a:off x="2632278" y="1017294"/>
              <a:ext cx="357473" cy="206311"/>
            </a:xfrm>
            <a:custGeom>
              <a:rect b="b" l="l" r="r" t="t"/>
              <a:pathLst>
                <a:path extrusionOk="0" h="206311" w="357473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2"/>
            <p:cNvSpPr/>
            <p:nvPr/>
          </p:nvSpPr>
          <p:spPr>
            <a:xfrm>
              <a:off x="2632278" y="1120450"/>
              <a:ext cx="178784" cy="1032319"/>
            </a:xfrm>
            <a:custGeom>
              <a:rect b="b" l="l" r="r" t="t"/>
              <a:pathLst>
                <a:path extrusionOk="0" h="1032319" w="178784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2"/>
            <p:cNvSpPr/>
            <p:nvPr/>
          </p:nvSpPr>
          <p:spPr>
            <a:xfrm>
              <a:off x="2632278" y="1120450"/>
              <a:ext cx="178784" cy="1032319"/>
            </a:xfrm>
            <a:custGeom>
              <a:rect b="b" l="l" r="r" t="t"/>
              <a:pathLst>
                <a:path extrusionOk="0" h="1032319" w="178784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2"/>
            <p:cNvSpPr/>
            <p:nvPr/>
          </p:nvSpPr>
          <p:spPr>
            <a:xfrm>
              <a:off x="2811062" y="1120450"/>
              <a:ext cx="178689" cy="1032319"/>
            </a:xfrm>
            <a:custGeom>
              <a:rect b="b" l="l" r="r" t="t"/>
              <a:pathLst>
                <a:path extrusionOk="0" h="1032319" w="178689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2"/>
            <p:cNvSpPr/>
            <p:nvPr/>
          </p:nvSpPr>
          <p:spPr>
            <a:xfrm>
              <a:off x="2364150" y="1481542"/>
              <a:ext cx="357473" cy="206501"/>
            </a:xfrm>
            <a:custGeom>
              <a:rect b="b" l="l" r="r" t="t"/>
              <a:pathLst>
                <a:path extrusionOk="0" h="206501" w="357473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2"/>
            <p:cNvSpPr/>
            <p:nvPr/>
          </p:nvSpPr>
          <p:spPr>
            <a:xfrm>
              <a:off x="2364150" y="1584793"/>
              <a:ext cx="178784" cy="721899"/>
            </a:xfrm>
            <a:custGeom>
              <a:rect b="b" l="l" r="r" t="t"/>
              <a:pathLst>
                <a:path extrusionOk="0" h="721899" w="178784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32"/>
            <p:cNvSpPr/>
            <p:nvPr/>
          </p:nvSpPr>
          <p:spPr>
            <a:xfrm>
              <a:off x="2364150" y="1584793"/>
              <a:ext cx="178784" cy="721899"/>
            </a:xfrm>
            <a:custGeom>
              <a:rect b="b" l="l" r="r" t="t"/>
              <a:pathLst>
                <a:path extrusionOk="0" h="721899" w="178784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32"/>
            <p:cNvSpPr/>
            <p:nvPr/>
          </p:nvSpPr>
          <p:spPr>
            <a:xfrm>
              <a:off x="2542934" y="1584793"/>
              <a:ext cx="178688" cy="721899"/>
            </a:xfrm>
            <a:custGeom>
              <a:rect b="b" l="l" r="r" t="t"/>
              <a:pathLst>
                <a:path extrusionOk="0" h="721899" w="178688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32"/>
            <p:cNvSpPr/>
            <p:nvPr/>
          </p:nvSpPr>
          <p:spPr>
            <a:xfrm>
              <a:off x="2013915" y="2306693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32"/>
            <p:cNvSpPr/>
            <p:nvPr/>
          </p:nvSpPr>
          <p:spPr>
            <a:xfrm>
              <a:off x="2078685" y="1971984"/>
              <a:ext cx="357473" cy="206406"/>
            </a:xfrm>
            <a:custGeom>
              <a:rect b="b" l="l" r="r" t="t"/>
              <a:pathLst>
                <a:path extrusionOk="0" h="206406" w="357473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32"/>
            <p:cNvSpPr/>
            <p:nvPr/>
          </p:nvSpPr>
          <p:spPr>
            <a:xfrm>
              <a:off x="2078685" y="2075140"/>
              <a:ext cx="178784" cy="399097"/>
            </a:xfrm>
            <a:custGeom>
              <a:rect b="b" l="l" r="r" t="t"/>
              <a:pathLst>
                <a:path extrusionOk="0" h="399097" w="178784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32"/>
            <p:cNvSpPr/>
            <p:nvPr/>
          </p:nvSpPr>
          <p:spPr>
            <a:xfrm>
              <a:off x="2078685" y="2075140"/>
              <a:ext cx="178784" cy="399097"/>
            </a:xfrm>
            <a:custGeom>
              <a:rect b="b" l="l" r="r" t="t"/>
              <a:pathLst>
                <a:path extrusionOk="0" h="399097" w="178784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32"/>
            <p:cNvSpPr/>
            <p:nvPr/>
          </p:nvSpPr>
          <p:spPr>
            <a:xfrm>
              <a:off x="2257469" y="2075140"/>
              <a:ext cx="178689" cy="399097"/>
            </a:xfrm>
            <a:custGeom>
              <a:rect b="b" l="l" r="r" t="t"/>
              <a:pathLst>
                <a:path extrusionOk="0" h="399097" w="178689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32"/>
            <p:cNvSpPr/>
            <p:nvPr/>
          </p:nvSpPr>
          <p:spPr>
            <a:xfrm>
              <a:off x="4050634" y="46890"/>
              <a:ext cx="205002" cy="29971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32"/>
            <p:cNvSpPr/>
            <p:nvPr/>
          </p:nvSpPr>
          <p:spPr>
            <a:xfrm>
              <a:off x="4066180" y="44285"/>
              <a:ext cx="98194" cy="12100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32"/>
            <p:cNvSpPr/>
            <p:nvPr/>
          </p:nvSpPr>
          <p:spPr>
            <a:xfrm>
              <a:off x="4085379" y="175665"/>
              <a:ext cx="121123" cy="13556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32"/>
            <p:cNvSpPr/>
            <p:nvPr/>
          </p:nvSpPr>
          <p:spPr>
            <a:xfrm>
              <a:off x="3878508" y="229758"/>
              <a:ext cx="228579" cy="325392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32"/>
            <p:cNvSpPr/>
            <p:nvPr/>
          </p:nvSpPr>
          <p:spPr>
            <a:xfrm>
              <a:off x="4050113" y="220052"/>
              <a:ext cx="176568" cy="232904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2"/>
            <p:cNvSpPr/>
            <p:nvPr/>
          </p:nvSpPr>
          <p:spPr>
            <a:xfrm>
              <a:off x="4081568" y="53558"/>
              <a:ext cx="129892" cy="160015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2"/>
            <p:cNvSpPr/>
            <p:nvPr/>
          </p:nvSpPr>
          <p:spPr>
            <a:xfrm>
              <a:off x="4086841" y="52931"/>
              <a:ext cx="130406" cy="122734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2"/>
            <p:cNvSpPr/>
            <p:nvPr/>
          </p:nvSpPr>
          <p:spPr>
            <a:xfrm>
              <a:off x="3930273" y="858890"/>
              <a:ext cx="102549" cy="78223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2"/>
            <p:cNvSpPr/>
            <p:nvPr/>
          </p:nvSpPr>
          <p:spPr>
            <a:xfrm>
              <a:off x="3930726" y="883849"/>
              <a:ext cx="102084" cy="53297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2"/>
            <p:cNvSpPr/>
            <p:nvPr/>
          </p:nvSpPr>
          <p:spPr>
            <a:xfrm>
              <a:off x="3878956" y="825175"/>
              <a:ext cx="93870" cy="7271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32"/>
            <p:cNvSpPr/>
            <p:nvPr/>
          </p:nvSpPr>
          <p:spPr>
            <a:xfrm>
              <a:off x="3879387" y="849177"/>
              <a:ext cx="93498" cy="4880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32"/>
            <p:cNvSpPr/>
            <p:nvPr/>
          </p:nvSpPr>
          <p:spPr>
            <a:xfrm>
              <a:off x="3913772" y="449985"/>
              <a:ext cx="223526" cy="385528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32"/>
            <p:cNvSpPr/>
            <p:nvPr/>
          </p:nvSpPr>
          <p:spPr>
            <a:xfrm>
              <a:off x="3974732" y="450747"/>
              <a:ext cx="222535" cy="417442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32"/>
            <p:cNvSpPr/>
            <p:nvPr/>
          </p:nvSpPr>
          <p:spPr>
            <a:xfrm>
              <a:off x="3891839" y="424458"/>
              <a:ext cx="332782" cy="30632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32"/>
            <p:cNvSpPr/>
            <p:nvPr/>
          </p:nvSpPr>
          <p:spPr>
            <a:xfrm>
              <a:off x="4159410" y="243442"/>
              <a:ext cx="115651" cy="405453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32"/>
            <p:cNvSpPr/>
            <p:nvPr/>
          </p:nvSpPr>
          <p:spPr>
            <a:xfrm>
              <a:off x="4182076" y="238331"/>
              <a:ext cx="69928" cy="88934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32"/>
            <p:cNvSpPr/>
            <p:nvPr/>
          </p:nvSpPr>
          <p:spPr>
            <a:xfrm>
              <a:off x="4044931" y="219924"/>
              <a:ext cx="59816" cy="62802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32"/>
            <p:cNvSpPr/>
            <p:nvPr/>
          </p:nvSpPr>
          <p:spPr>
            <a:xfrm>
              <a:off x="2494198" y="1192008"/>
              <a:ext cx="154251" cy="303342"/>
            </a:xfrm>
            <a:custGeom>
              <a:rect b="b" l="l" r="r" t="t"/>
              <a:pathLst>
                <a:path extrusionOk="0" h="303342" w="154251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32"/>
            <p:cNvSpPr/>
            <p:nvPr/>
          </p:nvSpPr>
          <p:spPr>
            <a:xfrm>
              <a:off x="2527565" y="1904831"/>
              <a:ext cx="106588" cy="82319"/>
            </a:xfrm>
            <a:custGeom>
              <a:rect b="b" l="l" r="r" t="t"/>
              <a:pathLst>
                <a:path extrusionOk="0" h="82319" w="106588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32"/>
            <p:cNvSpPr/>
            <p:nvPr/>
          </p:nvSpPr>
          <p:spPr>
            <a:xfrm>
              <a:off x="2527774" y="1931884"/>
              <a:ext cx="106123" cy="55368"/>
            </a:xfrm>
            <a:custGeom>
              <a:rect b="b" l="l" r="r" t="t"/>
              <a:pathLst>
                <a:path extrusionOk="0" h="55368" w="106123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32"/>
            <p:cNvSpPr/>
            <p:nvPr/>
          </p:nvSpPr>
          <p:spPr>
            <a:xfrm>
              <a:off x="2655329" y="1830290"/>
              <a:ext cx="106576" cy="79516"/>
            </a:xfrm>
            <a:custGeom>
              <a:rect b="b" l="l" r="r" t="t"/>
              <a:pathLst>
                <a:path extrusionOk="0" h="79516" w="106576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32"/>
            <p:cNvSpPr/>
            <p:nvPr/>
          </p:nvSpPr>
          <p:spPr>
            <a:xfrm>
              <a:off x="2655759" y="1855875"/>
              <a:ext cx="106154" cy="55320"/>
            </a:xfrm>
            <a:custGeom>
              <a:rect b="b" l="l" r="r" t="t"/>
              <a:pathLst>
                <a:path extrusionOk="0" h="55320" w="106154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32"/>
            <p:cNvSpPr/>
            <p:nvPr/>
          </p:nvSpPr>
          <p:spPr>
            <a:xfrm>
              <a:off x="2362866" y="1465363"/>
              <a:ext cx="372536" cy="450662"/>
            </a:xfrm>
            <a:custGeom>
              <a:rect b="b" l="l" r="r" t="t"/>
              <a:pathLst>
                <a:path extrusionOk="0" h="450662" w="372536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32"/>
            <p:cNvSpPr/>
            <p:nvPr/>
          </p:nvSpPr>
          <p:spPr>
            <a:xfrm>
              <a:off x="2393925" y="1163883"/>
              <a:ext cx="117160" cy="114020"/>
            </a:xfrm>
            <a:custGeom>
              <a:rect b="b" l="l" r="r" t="t"/>
              <a:pathLst>
                <a:path extrusionOk="0" h="114020" w="11716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32"/>
            <p:cNvSpPr/>
            <p:nvPr/>
          </p:nvSpPr>
          <p:spPr>
            <a:xfrm>
              <a:off x="2362970" y="1179922"/>
              <a:ext cx="189574" cy="370837"/>
            </a:xfrm>
            <a:custGeom>
              <a:rect b="b" l="l" r="r" t="t"/>
              <a:pathLst>
                <a:path extrusionOk="0" h="370837" w="189574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32"/>
            <p:cNvSpPr/>
            <p:nvPr/>
          </p:nvSpPr>
          <p:spPr>
            <a:xfrm>
              <a:off x="2389574" y="1045793"/>
              <a:ext cx="126365" cy="153696"/>
            </a:xfrm>
            <a:custGeom>
              <a:rect b="b" l="l" r="r" t="t"/>
              <a:pathLst>
                <a:path extrusionOk="0" h="153696" w="126365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32"/>
            <p:cNvSpPr/>
            <p:nvPr/>
          </p:nvSpPr>
          <p:spPr>
            <a:xfrm>
              <a:off x="2377852" y="1032078"/>
              <a:ext cx="133256" cy="131805"/>
            </a:xfrm>
            <a:custGeom>
              <a:rect b="b" l="l" r="r" t="t"/>
              <a:pathLst>
                <a:path extrusionOk="0" h="131805" w="133256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32"/>
            <p:cNvSpPr/>
            <p:nvPr/>
          </p:nvSpPr>
          <p:spPr>
            <a:xfrm>
              <a:off x="2511120" y="1180647"/>
              <a:ext cx="61436" cy="88868"/>
            </a:xfrm>
            <a:custGeom>
              <a:rect b="b" l="l" r="r" t="t"/>
              <a:pathLst>
                <a:path extrusionOk="0" h="88868" w="61436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32"/>
            <p:cNvSpPr/>
            <p:nvPr/>
          </p:nvSpPr>
          <p:spPr>
            <a:xfrm>
              <a:off x="6137574" y="3350157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32"/>
            <p:cNvSpPr/>
            <p:nvPr/>
          </p:nvSpPr>
          <p:spPr>
            <a:xfrm>
              <a:off x="6267054" y="2297586"/>
              <a:ext cx="217597" cy="318657"/>
            </a:xfrm>
            <a:custGeom>
              <a:rect b="b" l="l" r="r" t="t"/>
              <a:pathLst>
                <a:path extrusionOk="0" h="318657" w="217597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32"/>
            <p:cNvSpPr/>
            <p:nvPr/>
          </p:nvSpPr>
          <p:spPr>
            <a:xfrm>
              <a:off x="6260770" y="2526901"/>
              <a:ext cx="40647" cy="235450"/>
            </a:xfrm>
            <a:custGeom>
              <a:rect b="b" l="l" r="r" t="t"/>
              <a:pathLst>
                <a:path extrusionOk="0" h="235450" w="40647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32"/>
            <p:cNvSpPr/>
            <p:nvPr/>
          </p:nvSpPr>
          <p:spPr>
            <a:xfrm>
              <a:off x="6283969" y="2294668"/>
              <a:ext cx="103921" cy="128329"/>
            </a:xfrm>
            <a:custGeom>
              <a:rect b="b" l="l" r="r" t="t"/>
              <a:pathLst>
                <a:path extrusionOk="0" h="128329" w="103921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32"/>
            <p:cNvSpPr/>
            <p:nvPr/>
          </p:nvSpPr>
          <p:spPr>
            <a:xfrm>
              <a:off x="6304395" y="2434900"/>
              <a:ext cx="128622" cy="143860"/>
            </a:xfrm>
            <a:custGeom>
              <a:rect b="b" l="l" r="r" t="t"/>
              <a:pathLst>
                <a:path extrusionOk="0" h="143860" w="128622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32"/>
            <p:cNvSpPr/>
            <p:nvPr/>
          </p:nvSpPr>
          <p:spPr>
            <a:xfrm>
              <a:off x="6266985" y="2481191"/>
              <a:ext cx="187397" cy="215209"/>
            </a:xfrm>
            <a:custGeom>
              <a:rect b="b" l="l" r="r" t="t"/>
              <a:pathLst>
                <a:path extrusionOk="0" h="215209" w="187397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32"/>
            <p:cNvSpPr/>
            <p:nvPr/>
          </p:nvSpPr>
          <p:spPr>
            <a:xfrm>
              <a:off x="6300305" y="2304949"/>
              <a:ext cx="138529" cy="170431"/>
            </a:xfrm>
            <a:custGeom>
              <a:rect b="b" l="l" r="r" t="t"/>
              <a:pathLst>
                <a:path extrusionOk="0" h="170431" w="138529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32"/>
            <p:cNvSpPr/>
            <p:nvPr/>
          </p:nvSpPr>
          <p:spPr>
            <a:xfrm>
              <a:off x="6305880" y="2304032"/>
              <a:ext cx="138474" cy="130867"/>
            </a:xfrm>
            <a:custGeom>
              <a:rect b="b" l="l" r="r" t="t"/>
              <a:pathLst>
                <a:path extrusionOk="0" h="130867" w="138474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32"/>
            <p:cNvSpPr/>
            <p:nvPr/>
          </p:nvSpPr>
          <p:spPr>
            <a:xfrm>
              <a:off x="6412912" y="2510225"/>
              <a:ext cx="93089" cy="307779"/>
            </a:xfrm>
            <a:custGeom>
              <a:rect b="b" l="l" r="r" t="t"/>
              <a:pathLst>
                <a:path extrusionOk="0" h="307779" w="93089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32"/>
            <p:cNvSpPr/>
            <p:nvPr/>
          </p:nvSpPr>
          <p:spPr>
            <a:xfrm>
              <a:off x="6328850" y="3433403"/>
              <a:ext cx="108744" cy="83141"/>
            </a:xfrm>
            <a:custGeom>
              <a:rect b="b" l="l" r="r" t="t"/>
              <a:pathLst>
                <a:path extrusionOk="0" h="83141" w="108744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32"/>
            <p:cNvSpPr/>
            <p:nvPr/>
          </p:nvSpPr>
          <p:spPr>
            <a:xfrm>
              <a:off x="6329407" y="3459885"/>
              <a:ext cx="108204" cy="56238"/>
            </a:xfrm>
            <a:custGeom>
              <a:rect b="b" l="l" r="r" t="t"/>
              <a:pathLst>
                <a:path extrusionOk="0" h="56238" w="108204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32"/>
            <p:cNvSpPr/>
            <p:nvPr/>
          </p:nvSpPr>
          <p:spPr>
            <a:xfrm>
              <a:off x="6246119" y="3415021"/>
              <a:ext cx="99827" cy="77341"/>
            </a:xfrm>
            <a:custGeom>
              <a:rect b="b" l="l" r="r" t="t"/>
              <a:pathLst>
                <a:path extrusionOk="0" h="77341" w="99827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32"/>
            <p:cNvSpPr/>
            <p:nvPr/>
          </p:nvSpPr>
          <p:spPr>
            <a:xfrm>
              <a:off x="6246063" y="3440454"/>
              <a:ext cx="99536" cy="51729"/>
            </a:xfrm>
            <a:custGeom>
              <a:rect b="b" l="l" r="r" t="t"/>
              <a:pathLst>
                <a:path extrusionOk="0" h="51729" w="99536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32"/>
            <p:cNvSpPr/>
            <p:nvPr/>
          </p:nvSpPr>
          <p:spPr>
            <a:xfrm>
              <a:off x="6262125" y="2696837"/>
              <a:ext cx="213068" cy="744450"/>
            </a:xfrm>
            <a:custGeom>
              <a:rect b="b" l="l" r="r" t="t"/>
              <a:pathLst>
                <a:path extrusionOk="0" h="744450" w="213068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32"/>
            <p:cNvSpPr/>
            <p:nvPr/>
          </p:nvSpPr>
          <p:spPr>
            <a:xfrm>
              <a:off x="6253173" y="2679311"/>
              <a:ext cx="226922" cy="495109"/>
            </a:xfrm>
            <a:custGeom>
              <a:rect b="b" l="l" r="r" t="t"/>
              <a:pathLst>
                <a:path extrusionOk="0" h="495109" w="226922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32"/>
            <p:cNvSpPr/>
            <p:nvPr/>
          </p:nvSpPr>
          <p:spPr>
            <a:xfrm>
              <a:off x="6408973" y="2507035"/>
              <a:ext cx="76263" cy="95029"/>
            </a:xfrm>
            <a:custGeom>
              <a:rect b="b" l="l" r="r" t="t"/>
              <a:pathLst>
                <a:path extrusionOk="0" h="95029" w="76263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32"/>
            <p:cNvSpPr/>
            <p:nvPr/>
          </p:nvSpPr>
          <p:spPr>
            <a:xfrm>
              <a:off x="6261399" y="2481311"/>
              <a:ext cx="63531" cy="66745"/>
            </a:xfrm>
            <a:custGeom>
              <a:rect b="b" l="l" r="r" t="t"/>
              <a:pathLst>
                <a:path extrusionOk="0" h="66745" w="63531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32"/>
            <p:cNvSpPr/>
            <p:nvPr/>
          </p:nvSpPr>
          <p:spPr>
            <a:xfrm>
              <a:off x="2608942" y="4557070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32"/>
            <p:cNvSpPr/>
            <p:nvPr/>
          </p:nvSpPr>
          <p:spPr>
            <a:xfrm>
              <a:off x="2930982" y="3722965"/>
              <a:ext cx="85002" cy="305847"/>
            </a:xfrm>
            <a:custGeom>
              <a:rect b="b" l="l" r="r" t="t"/>
              <a:pathLst>
                <a:path extrusionOk="0" h="305847" w="85002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32"/>
            <p:cNvSpPr/>
            <p:nvPr/>
          </p:nvSpPr>
          <p:spPr>
            <a:xfrm>
              <a:off x="2667241" y="4676337"/>
              <a:ext cx="123900" cy="70118"/>
            </a:xfrm>
            <a:custGeom>
              <a:rect b="b" l="l" r="r" t="t"/>
              <a:pathLst>
                <a:path extrusionOk="0" h="70118" w="12390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32"/>
            <p:cNvSpPr/>
            <p:nvPr/>
          </p:nvSpPr>
          <p:spPr>
            <a:xfrm>
              <a:off x="2667120" y="4688038"/>
              <a:ext cx="121939" cy="58416"/>
            </a:xfrm>
            <a:custGeom>
              <a:rect b="b" l="l" r="r" t="t"/>
              <a:pathLst>
                <a:path extrusionOk="0" h="58416" w="121939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32"/>
            <p:cNvSpPr/>
            <p:nvPr/>
          </p:nvSpPr>
          <p:spPr>
            <a:xfrm>
              <a:off x="2825027" y="4597173"/>
              <a:ext cx="119416" cy="67472"/>
            </a:xfrm>
            <a:custGeom>
              <a:rect b="b" l="l" r="r" t="t"/>
              <a:pathLst>
                <a:path extrusionOk="0" h="67472" w="119416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32"/>
            <p:cNvSpPr/>
            <p:nvPr/>
          </p:nvSpPr>
          <p:spPr>
            <a:xfrm>
              <a:off x="2825072" y="4608314"/>
              <a:ext cx="117340" cy="56332"/>
            </a:xfrm>
            <a:custGeom>
              <a:rect b="b" l="l" r="r" t="t"/>
              <a:pathLst>
                <a:path extrusionOk="0" h="56332" w="11734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32"/>
            <p:cNvSpPr/>
            <p:nvPr/>
          </p:nvSpPr>
          <p:spPr>
            <a:xfrm>
              <a:off x="2742284" y="3964900"/>
              <a:ext cx="238054" cy="732926"/>
            </a:xfrm>
            <a:custGeom>
              <a:rect b="b" l="l" r="r" t="t"/>
              <a:pathLst>
                <a:path extrusionOk="0" h="732926" w="238054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32"/>
            <p:cNvSpPr/>
            <p:nvPr/>
          </p:nvSpPr>
          <p:spPr>
            <a:xfrm>
              <a:off x="2743301" y="3964900"/>
              <a:ext cx="236925" cy="409866"/>
            </a:xfrm>
            <a:custGeom>
              <a:rect b="b" l="l" r="r" t="t"/>
              <a:pathLst>
                <a:path extrusionOk="0" h="409866" w="236925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32"/>
            <p:cNvSpPr/>
            <p:nvPr/>
          </p:nvSpPr>
          <p:spPr>
            <a:xfrm>
              <a:off x="2790577" y="3522142"/>
              <a:ext cx="160521" cy="258577"/>
            </a:xfrm>
            <a:custGeom>
              <a:rect b="b" l="l" r="r" t="t"/>
              <a:pathLst>
                <a:path extrusionOk="0" h="258577" w="160521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32"/>
            <p:cNvSpPr/>
            <p:nvPr/>
          </p:nvSpPr>
          <p:spPr>
            <a:xfrm>
              <a:off x="2954700" y="3752463"/>
              <a:ext cx="61341" cy="108805"/>
            </a:xfrm>
            <a:custGeom>
              <a:rect b="b" l="l" r="r" t="t"/>
              <a:pathLst>
                <a:path extrusionOk="0" h="108805" w="61341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32"/>
            <p:cNvSpPr/>
            <p:nvPr/>
          </p:nvSpPr>
          <p:spPr>
            <a:xfrm>
              <a:off x="2782487" y="3720882"/>
              <a:ext cx="191546" cy="273865"/>
            </a:xfrm>
            <a:custGeom>
              <a:rect b="b" l="l" r="r" t="t"/>
              <a:pathLst>
                <a:path extrusionOk="0" h="273865" w="191546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32"/>
            <p:cNvSpPr/>
            <p:nvPr/>
          </p:nvSpPr>
          <p:spPr>
            <a:xfrm>
              <a:off x="2469603" y="3777311"/>
              <a:ext cx="368747" cy="265455"/>
            </a:xfrm>
            <a:custGeom>
              <a:rect b="b" l="l" r="r" t="t"/>
              <a:pathLst>
                <a:path extrusionOk="0" h="265455" w="368747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32"/>
            <p:cNvSpPr/>
            <p:nvPr/>
          </p:nvSpPr>
          <p:spPr>
            <a:xfrm>
              <a:off x="2743245" y="3761847"/>
              <a:ext cx="100785" cy="104755"/>
            </a:xfrm>
            <a:custGeom>
              <a:rect b="b" l="l" r="r" t="t"/>
              <a:pathLst>
                <a:path extrusionOk="0" h="104755" w="100785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32"/>
            <p:cNvSpPr/>
            <p:nvPr/>
          </p:nvSpPr>
          <p:spPr>
            <a:xfrm>
              <a:off x="2783810" y="3522089"/>
              <a:ext cx="201012" cy="328692"/>
            </a:xfrm>
            <a:custGeom>
              <a:rect b="b" l="l" r="r" t="t"/>
              <a:pathLst>
                <a:path extrusionOk="0" h="328692" w="201012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32"/>
            <p:cNvSpPr/>
            <p:nvPr/>
          </p:nvSpPr>
          <p:spPr>
            <a:xfrm>
              <a:off x="2011725" y="4252365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32"/>
            <p:cNvSpPr/>
            <p:nvPr/>
          </p:nvSpPr>
          <p:spPr>
            <a:xfrm>
              <a:off x="2116256" y="4345803"/>
              <a:ext cx="122876" cy="95119"/>
            </a:xfrm>
            <a:custGeom>
              <a:rect b="b" l="l" r="r" t="t"/>
              <a:pathLst>
                <a:path extrusionOk="0" h="95119" w="122876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32"/>
            <p:cNvSpPr/>
            <p:nvPr/>
          </p:nvSpPr>
          <p:spPr>
            <a:xfrm>
              <a:off x="2116272" y="4377142"/>
              <a:ext cx="122242" cy="63751"/>
            </a:xfrm>
            <a:custGeom>
              <a:rect b="b" l="l" r="r" t="t"/>
              <a:pathLst>
                <a:path extrusionOk="0" h="63751" w="122242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32"/>
            <p:cNvSpPr/>
            <p:nvPr/>
          </p:nvSpPr>
          <p:spPr>
            <a:xfrm>
              <a:off x="2242069" y="4298215"/>
              <a:ext cx="122771" cy="91654"/>
            </a:xfrm>
            <a:custGeom>
              <a:rect b="b" l="l" r="r" t="t"/>
              <a:pathLst>
                <a:path extrusionOk="0" h="91654" w="122771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32"/>
            <p:cNvSpPr/>
            <p:nvPr/>
          </p:nvSpPr>
          <p:spPr>
            <a:xfrm>
              <a:off x="2242300" y="4327803"/>
              <a:ext cx="122230" cy="63800"/>
            </a:xfrm>
            <a:custGeom>
              <a:rect b="b" l="l" r="r" t="t"/>
              <a:pathLst>
                <a:path extrusionOk="0" h="63800" w="12223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32"/>
            <p:cNvSpPr/>
            <p:nvPr/>
          </p:nvSpPr>
          <p:spPr>
            <a:xfrm>
              <a:off x="2122246" y="3749635"/>
              <a:ext cx="211613" cy="606004"/>
            </a:xfrm>
            <a:custGeom>
              <a:rect b="b" l="l" r="r" t="t"/>
              <a:pathLst>
                <a:path extrusionOk="0" h="606004" w="211613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32"/>
            <p:cNvSpPr/>
            <p:nvPr/>
          </p:nvSpPr>
          <p:spPr>
            <a:xfrm>
              <a:off x="2150411" y="3371683"/>
              <a:ext cx="135319" cy="132132"/>
            </a:xfrm>
            <a:custGeom>
              <a:rect b="b" l="l" r="r" t="t"/>
              <a:pathLst>
                <a:path extrusionOk="0" h="132132" w="135319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32"/>
            <p:cNvSpPr/>
            <p:nvPr/>
          </p:nvSpPr>
          <p:spPr>
            <a:xfrm>
              <a:off x="2307535" y="3402925"/>
              <a:ext cx="192267" cy="377666"/>
            </a:xfrm>
            <a:custGeom>
              <a:rect b="b" l="l" r="r" t="t"/>
              <a:pathLst>
                <a:path extrusionOk="0" h="377666" w="192267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32"/>
            <p:cNvSpPr/>
            <p:nvPr/>
          </p:nvSpPr>
          <p:spPr>
            <a:xfrm>
              <a:off x="2114600" y="3389774"/>
              <a:ext cx="219367" cy="442443"/>
            </a:xfrm>
            <a:custGeom>
              <a:rect b="b" l="l" r="r" t="t"/>
              <a:pathLst>
                <a:path extrusionOk="0" h="442443" w="219367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32"/>
            <p:cNvSpPr/>
            <p:nvPr/>
          </p:nvSpPr>
          <p:spPr>
            <a:xfrm>
              <a:off x="2145213" y="3235029"/>
              <a:ext cx="146094" cy="177613"/>
            </a:xfrm>
            <a:custGeom>
              <a:rect b="b" l="l" r="r" t="t"/>
              <a:pathLst>
                <a:path extrusionOk="0" h="177613" w="146094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32"/>
            <p:cNvSpPr/>
            <p:nvPr/>
          </p:nvSpPr>
          <p:spPr>
            <a:xfrm>
              <a:off x="2131725" y="3219615"/>
              <a:ext cx="154031" cy="152067"/>
            </a:xfrm>
            <a:custGeom>
              <a:rect b="b" l="l" r="r" t="t"/>
              <a:pathLst>
                <a:path extrusionOk="0" h="152067" w="154031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32"/>
            <p:cNvSpPr/>
            <p:nvPr/>
          </p:nvSpPr>
          <p:spPr>
            <a:xfrm>
              <a:off x="2103052" y="3477411"/>
              <a:ext cx="196972" cy="338613"/>
            </a:xfrm>
            <a:custGeom>
              <a:rect b="b" l="l" r="r" t="t"/>
              <a:pathLst>
                <a:path extrusionOk="0" h="338613" w="196972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32"/>
            <p:cNvSpPr/>
            <p:nvPr/>
          </p:nvSpPr>
          <p:spPr>
            <a:xfrm>
              <a:off x="2312810" y="3580852"/>
              <a:ext cx="228028" cy="306609"/>
            </a:xfrm>
            <a:custGeom>
              <a:rect b="b" l="l" r="r" t="t"/>
              <a:pathLst>
                <a:path extrusionOk="0" h="306609" w="228028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32"/>
            <p:cNvSpPr/>
            <p:nvPr/>
          </p:nvSpPr>
          <p:spPr>
            <a:xfrm>
              <a:off x="2273486" y="3773067"/>
              <a:ext cx="115992" cy="56976"/>
            </a:xfrm>
            <a:custGeom>
              <a:rect b="b" l="l" r="r" t="t"/>
              <a:pathLst>
                <a:path extrusionOk="0" h="56976" w="115992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32"/>
            <p:cNvSpPr/>
            <p:nvPr/>
          </p:nvSpPr>
          <p:spPr>
            <a:xfrm>
              <a:off x="2440714" y="3737029"/>
              <a:ext cx="71478" cy="59099"/>
            </a:xfrm>
            <a:custGeom>
              <a:rect b="b" l="l" r="r" t="t"/>
              <a:pathLst>
                <a:path extrusionOk="0" h="59099" w="71478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32"/>
            <p:cNvSpPr/>
            <p:nvPr/>
          </p:nvSpPr>
          <p:spPr>
            <a:xfrm>
              <a:off x="2285854" y="3390448"/>
              <a:ext cx="70866" cy="103155"/>
            </a:xfrm>
            <a:custGeom>
              <a:rect b="b" l="l" r="r" t="t"/>
              <a:pathLst>
                <a:path extrusionOk="0" h="103155" w="70866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32"/>
            <p:cNvSpPr/>
            <p:nvPr/>
          </p:nvSpPr>
          <p:spPr>
            <a:xfrm>
              <a:off x="2088637" y="3460502"/>
              <a:ext cx="85975" cy="128318"/>
            </a:xfrm>
            <a:custGeom>
              <a:rect b="b" l="l" r="r" t="t"/>
              <a:pathLst>
                <a:path extrusionOk="0" h="128318" w="85975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32"/>
            <p:cNvSpPr/>
            <p:nvPr/>
          </p:nvSpPr>
          <p:spPr>
            <a:xfrm>
              <a:off x="4813163" y="609565"/>
              <a:ext cx="169617" cy="33321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32"/>
            <p:cNvSpPr/>
            <p:nvPr/>
          </p:nvSpPr>
          <p:spPr>
            <a:xfrm>
              <a:off x="4828467" y="1392196"/>
              <a:ext cx="116692" cy="90410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32"/>
            <p:cNvSpPr/>
            <p:nvPr/>
          </p:nvSpPr>
          <p:spPr>
            <a:xfrm>
              <a:off x="4829505" y="1421916"/>
              <a:ext cx="116196" cy="60608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32"/>
            <p:cNvSpPr/>
            <p:nvPr/>
          </p:nvSpPr>
          <p:spPr>
            <a:xfrm>
              <a:off x="4688430" y="1310886"/>
              <a:ext cx="116665" cy="87067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32"/>
            <p:cNvSpPr/>
            <p:nvPr/>
          </p:nvSpPr>
          <p:spPr>
            <a:xfrm>
              <a:off x="4688726" y="1338477"/>
              <a:ext cx="116135" cy="60608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32"/>
            <p:cNvSpPr/>
            <p:nvPr/>
          </p:nvSpPr>
          <p:spPr>
            <a:xfrm>
              <a:off x="4717732" y="910305"/>
              <a:ext cx="408631" cy="493987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32"/>
            <p:cNvSpPr/>
            <p:nvPr/>
          </p:nvSpPr>
          <p:spPr>
            <a:xfrm>
              <a:off x="4963696" y="579048"/>
              <a:ext cx="128556" cy="125075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32"/>
            <p:cNvSpPr/>
            <p:nvPr/>
          </p:nvSpPr>
          <p:spPr>
            <a:xfrm>
              <a:off x="4918440" y="596574"/>
              <a:ext cx="208599" cy="407146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32"/>
            <p:cNvSpPr/>
            <p:nvPr/>
          </p:nvSpPr>
          <p:spPr>
            <a:xfrm>
              <a:off x="4958560" y="449309"/>
              <a:ext cx="138537" cy="168686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32"/>
            <p:cNvSpPr/>
            <p:nvPr/>
          </p:nvSpPr>
          <p:spPr>
            <a:xfrm>
              <a:off x="4963736" y="434568"/>
              <a:ext cx="146199" cy="144480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32"/>
            <p:cNvSpPr/>
            <p:nvPr/>
          </p:nvSpPr>
          <p:spPr>
            <a:xfrm>
              <a:off x="4896275" y="596956"/>
              <a:ext cx="67341" cy="98012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32"/>
            <p:cNvSpPr/>
            <p:nvPr/>
          </p:nvSpPr>
          <p:spPr>
            <a:xfrm>
              <a:off x="5434686" y="3650290"/>
              <a:ext cx="676058" cy="390429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32"/>
            <p:cNvSpPr/>
            <p:nvPr/>
          </p:nvSpPr>
          <p:spPr>
            <a:xfrm>
              <a:off x="5472633" y="3576375"/>
              <a:ext cx="587572" cy="226763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32"/>
            <p:cNvSpPr/>
            <p:nvPr/>
          </p:nvSpPr>
          <p:spPr>
            <a:xfrm>
              <a:off x="5434724" y="3741253"/>
              <a:ext cx="51339" cy="103346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32"/>
            <p:cNvSpPr/>
            <p:nvPr/>
          </p:nvSpPr>
          <p:spPr>
            <a:xfrm>
              <a:off x="6065565" y="3741825"/>
              <a:ext cx="45148" cy="102774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32"/>
            <p:cNvSpPr/>
            <p:nvPr/>
          </p:nvSpPr>
          <p:spPr>
            <a:xfrm>
              <a:off x="5494446" y="3630573"/>
              <a:ext cx="562737" cy="32480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32"/>
            <p:cNvSpPr/>
            <p:nvPr/>
          </p:nvSpPr>
          <p:spPr>
            <a:xfrm>
              <a:off x="5460441" y="3803737"/>
              <a:ext cx="614737" cy="220544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32"/>
            <p:cNvSpPr/>
            <p:nvPr/>
          </p:nvSpPr>
          <p:spPr>
            <a:xfrm>
              <a:off x="5434724" y="3551706"/>
              <a:ext cx="675989" cy="390489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32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32"/>
            <p:cNvSpPr/>
            <p:nvPr/>
          </p:nvSpPr>
          <p:spPr>
            <a:xfrm>
              <a:off x="5382050" y="3902892"/>
              <a:ext cx="186213" cy="107537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32"/>
            <p:cNvSpPr/>
            <p:nvPr/>
          </p:nvSpPr>
          <p:spPr>
            <a:xfrm>
              <a:off x="5425961" y="3928134"/>
              <a:ext cx="142303" cy="132873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32"/>
            <p:cNvSpPr/>
            <p:nvPr/>
          </p:nvSpPr>
          <p:spPr>
            <a:xfrm>
              <a:off x="5023720" y="3961462"/>
              <a:ext cx="431291" cy="317858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32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32"/>
            <p:cNvSpPr/>
            <p:nvPr/>
          </p:nvSpPr>
          <p:spPr>
            <a:xfrm>
              <a:off x="5833536" y="4556308"/>
              <a:ext cx="432244" cy="249555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32"/>
            <p:cNvSpPr/>
            <p:nvPr/>
          </p:nvSpPr>
          <p:spPr>
            <a:xfrm>
              <a:off x="6124048" y="3784878"/>
              <a:ext cx="99113" cy="215741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32"/>
            <p:cNvSpPr/>
            <p:nvPr/>
          </p:nvSpPr>
          <p:spPr>
            <a:xfrm>
              <a:off x="6137955" y="3696137"/>
              <a:ext cx="71246" cy="137090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32"/>
            <p:cNvSpPr/>
            <p:nvPr/>
          </p:nvSpPr>
          <p:spPr>
            <a:xfrm>
              <a:off x="5898535" y="4644969"/>
              <a:ext cx="153698" cy="86203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32"/>
            <p:cNvSpPr/>
            <p:nvPr/>
          </p:nvSpPr>
          <p:spPr>
            <a:xfrm>
              <a:off x="5898544" y="4659654"/>
              <a:ext cx="151113" cy="71804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32"/>
            <p:cNvSpPr/>
            <p:nvPr/>
          </p:nvSpPr>
          <p:spPr>
            <a:xfrm>
              <a:off x="6010930" y="4594540"/>
              <a:ext cx="153698" cy="86245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32"/>
            <p:cNvSpPr/>
            <p:nvPr/>
          </p:nvSpPr>
          <p:spPr>
            <a:xfrm>
              <a:off x="6010940" y="4609266"/>
              <a:ext cx="151113" cy="71804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32"/>
            <p:cNvSpPr/>
            <p:nvPr/>
          </p:nvSpPr>
          <p:spPr>
            <a:xfrm>
              <a:off x="5939834" y="4034528"/>
              <a:ext cx="224738" cy="6344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32"/>
            <p:cNvSpPr/>
            <p:nvPr/>
          </p:nvSpPr>
          <p:spPr>
            <a:xfrm>
              <a:off x="5972635" y="3514319"/>
              <a:ext cx="163123" cy="261076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32"/>
            <p:cNvSpPr/>
            <p:nvPr/>
          </p:nvSpPr>
          <p:spPr>
            <a:xfrm>
              <a:off x="5938247" y="3698937"/>
              <a:ext cx="250857" cy="415389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32"/>
            <p:cNvSpPr/>
            <p:nvPr/>
          </p:nvSpPr>
          <p:spPr>
            <a:xfrm>
              <a:off x="5692823" y="3751153"/>
              <a:ext cx="318504" cy="248122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32"/>
            <p:cNvSpPr/>
            <p:nvPr/>
          </p:nvSpPr>
          <p:spPr>
            <a:xfrm>
              <a:off x="5925738" y="3745773"/>
              <a:ext cx="96916" cy="141862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32"/>
            <p:cNvSpPr/>
            <p:nvPr/>
          </p:nvSpPr>
          <p:spPr>
            <a:xfrm>
              <a:off x="5972396" y="3502859"/>
              <a:ext cx="158142" cy="174304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25" name="Google Shape;2325;p32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2326" name="Google Shape;2326;p3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8" name="Google Shape;2328;p3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9" name="Google Shape;2329;p3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0" name="Google Shape;2330;p3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1" name="Google Shape;2331;p32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2332" name="Google Shape;2332;p3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3" name="Google Shape;2333;p3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4" name="Google Shape;2334;p3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5" name="Google Shape;2335;p3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p3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37" name="Google Shape;2337;p32"/>
            <p:cNvSpPr/>
            <p:nvPr/>
          </p:nvSpPr>
          <p:spPr>
            <a:xfrm>
              <a:off x="5005135" y="663654"/>
              <a:ext cx="157949" cy="441664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5078203" y="660182"/>
              <a:ext cx="90963" cy="123358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39" name="Google Shape;2339;p32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2340" name="Google Shape;2340;p3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1" name="Google Shape;2341;p3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2" name="Google Shape;2342;p3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3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3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5" name="Google Shape;2345;p32"/>
            <p:cNvSpPr/>
            <p:nvPr/>
          </p:nvSpPr>
          <p:spPr>
            <a:xfrm>
              <a:off x="2329846" y="1241863"/>
              <a:ext cx="143174" cy="402337"/>
            </a:xfrm>
            <a:custGeom>
              <a:rect b="b" l="l" r="r" t="t"/>
              <a:pathLst>
                <a:path extrusionOk="0" h="402337" w="143174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2323859" y="1237315"/>
              <a:ext cx="82772" cy="112806"/>
            </a:xfrm>
            <a:custGeom>
              <a:rect b="b" l="l" r="r" t="t"/>
              <a:pathLst>
                <a:path extrusionOk="0" h="112806" w="82772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33"/>
          <p:cNvSpPr txBox="1"/>
          <p:nvPr>
            <p:ph type="title"/>
          </p:nvPr>
        </p:nvSpPr>
        <p:spPr>
          <a:xfrm>
            <a:off x="417025" y="59500"/>
            <a:ext cx="5640900" cy="6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352" name="Google Shape;2352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3" name="Google Shape;2353;p33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33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5" name="Google Shape;2355;p33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356" name="Google Shape;2356;p3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57" name="Google Shape;2357;p3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b="1"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58" name="Google Shape;2358;p33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59" name="Google Shape;2359;p33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60" name="Google Shape;2360;p33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b="1"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61" name="Google Shape;2361;p33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62" name="Google Shape;2362;p33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63" name="Google Shape;2363;p33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b="1"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64" name="Google Shape;2364;p33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65" name="Google Shape;2365;p33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66" name="Google Shape;2366;p33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b="1"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67" name="Google Shape;2367;p33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68" name="Google Shape;2368;p33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69" name="Google Shape;2369;p33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b="1"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70" name="Google Shape;2370;p33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71" name="Google Shape;2371;p33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72" name="Google Shape;2372;p33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b="1" sz="7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73" name="Google Shape;2373;p33"/>
          <p:cNvSpPr txBox="1"/>
          <p:nvPr/>
        </p:nvSpPr>
        <p:spPr>
          <a:xfrm>
            <a:off x="1379850" y="678450"/>
            <a:ext cx="14934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Discussion and project understanding.  Requirement gathering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74" name="Google Shape;2374;p33"/>
          <p:cNvSpPr txBox="1"/>
          <p:nvPr/>
        </p:nvSpPr>
        <p:spPr>
          <a:xfrm>
            <a:off x="3377199" y="1005500"/>
            <a:ext cx="15651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Employee Module creation and admin profile option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75" name="Google Shape;2375;p33"/>
          <p:cNvSpPr txBox="1"/>
          <p:nvPr/>
        </p:nvSpPr>
        <p:spPr>
          <a:xfrm>
            <a:off x="5436000" y="1005397"/>
            <a:ext cx="16161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View Employee, Branch and Partner Leads Option and Graph module creation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76" name="Google Shape;2376;p33"/>
          <p:cNvSpPr txBox="1"/>
          <p:nvPr/>
        </p:nvSpPr>
        <p:spPr>
          <a:xfrm>
            <a:off x="2211175" y="4063600"/>
            <a:ext cx="14934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User Login ,signup and Dashboard design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77" name="Google Shape;2377;p33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Partner Module, Branch Module  creation 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78" name="Google Shape;2378;p33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Final Testing and compatibility checking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79" name="Google Shape;2379;p33"/>
          <p:cNvSpPr txBox="1"/>
          <p:nvPr/>
        </p:nvSpPr>
        <p:spPr>
          <a:xfrm>
            <a:off x="1460225" y="1786200"/>
            <a:ext cx="57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Barlow"/>
                <a:ea typeface="Barlow"/>
                <a:cs typeface="Barlow"/>
                <a:sym typeface="Barlow"/>
              </a:rPr>
              <a:t>Week </a:t>
            </a:r>
            <a:endParaRPr sz="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80" name="Google Shape;2380;p33"/>
          <p:cNvSpPr txBox="1"/>
          <p:nvPr/>
        </p:nvSpPr>
        <p:spPr>
          <a:xfrm>
            <a:off x="2478450" y="3659100"/>
            <a:ext cx="57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Barlow"/>
                <a:ea typeface="Barlow"/>
                <a:cs typeface="Barlow"/>
                <a:sym typeface="Barlow"/>
              </a:rPr>
              <a:t>Week </a:t>
            </a:r>
            <a:endParaRPr sz="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81" name="Google Shape;2381;p33"/>
          <p:cNvSpPr txBox="1"/>
          <p:nvPr/>
        </p:nvSpPr>
        <p:spPr>
          <a:xfrm>
            <a:off x="3442675" y="1786200"/>
            <a:ext cx="57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Barlow"/>
                <a:ea typeface="Barlow"/>
                <a:cs typeface="Barlow"/>
                <a:sym typeface="Barlow"/>
              </a:rPr>
              <a:t>Week </a:t>
            </a:r>
            <a:endParaRPr sz="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82" name="Google Shape;2382;p33"/>
          <p:cNvSpPr txBox="1"/>
          <p:nvPr/>
        </p:nvSpPr>
        <p:spPr>
          <a:xfrm>
            <a:off x="4516575" y="3659100"/>
            <a:ext cx="57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Barlow"/>
                <a:ea typeface="Barlow"/>
                <a:cs typeface="Barlow"/>
                <a:sym typeface="Barlow"/>
              </a:rPr>
              <a:t>Week </a:t>
            </a:r>
            <a:endParaRPr sz="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83" name="Google Shape;2383;p33"/>
          <p:cNvSpPr txBox="1"/>
          <p:nvPr/>
        </p:nvSpPr>
        <p:spPr>
          <a:xfrm>
            <a:off x="5485225" y="1786200"/>
            <a:ext cx="57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Barlow"/>
                <a:ea typeface="Barlow"/>
                <a:cs typeface="Barlow"/>
                <a:sym typeface="Barlow"/>
              </a:rPr>
              <a:t>Week </a:t>
            </a:r>
            <a:endParaRPr sz="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84" name="Google Shape;2384;p33"/>
          <p:cNvSpPr txBox="1"/>
          <p:nvPr/>
        </p:nvSpPr>
        <p:spPr>
          <a:xfrm>
            <a:off x="6554700" y="3659100"/>
            <a:ext cx="57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Barlow"/>
                <a:ea typeface="Barlow"/>
                <a:cs typeface="Barlow"/>
                <a:sym typeface="Barlow"/>
              </a:rPr>
              <a:t>Week </a:t>
            </a:r>
            <a:endParaRPr sz="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3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390" name="Google Shape;2390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91" name="Google Shape;2391;p34"/>
          <p:cNvGraphicFramePr/>
          <p:nvPr/>
        </p:nvGraphicFramePr>
        <p:xfrm>
          <a:off x="817400" y="15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{E3521B1D-5C94-45E5-B1DE-12CF80565994}</a:tableStyleId>
              </a:tblPr>
              <a:tblGrid>
                <a:gridCol w="953300"/>
                <a:gridCol w="1092650"/>
                <a:gridCol w="1092650"/>
                <a:gridCol w="1092650"/>
                <a:gridCol w="1092650"/>
                <a:gridCol w="1092650"/>
                <a:gridCol w="1092650"/>
              </a:tblGrid>
              <a:tr h="3299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14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09:00 - 09:30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Scrum meeting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Scrum meeting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Scrum meeting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Scrum meeting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Scrum meeting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Scrum meeting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9:30 - 10:45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Pair Programming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Pair Programming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14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Testing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Merging modules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Testing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Merging modules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Collaborating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Collaborating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Mid weekly 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reporting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Collaborating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Collaborating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Final Weekly Reporting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3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397" name="Google Shape;2397;p35"/>
          <p:cNvGrpSpPr/>
          <p:nvPr/>
        </p:nvGrpSpPr>
        <p:grpSpPr>
          <a:xfrm>
            <a:off x="7595047" y="999327"/>
            <a:ext cx="849551" cy="3747381"/>
            <a:chOff x="2217389" y="2145281"/>
            <a:chExt cx="771968" cy="2035404"/>
          </a:xfrm>
        </p:grpSpPr>
        <p:sp>
          <p:nvSpPr>
            <p:cNvPr id="2398" name="Google Shape;2398;p35"/>
            <p:cNvSpPr/>
            <p:nvPr/>
          </p:nvSpPr>
          <p:spPr>
            <a:xfrm>
              <a:off x="2315715" y="3791112"/>
              <a:ext cx="673642" cy="389572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35"/>
            <p:cNvSpPr/>
            <p:nvPr/>
          </p:nvSpPr>
          <p:spPr>
            <a:xfrm>
              <a:off x="2657140" y="3935803"/>
              <a:ext cx="195392" cy="151201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35"/>
            <p:cNvSpPr/>
            <p:nvPr/>
          </p:nvSpPr>
          <p:spPr>
            <a:xfrm>
              <a:off x="2658204" y="3985466"/>
              <a:ext cx="194423" cy="10160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35"/>
            <p:cNvSpPr/>
            <p:nvPr/>
          </p:nvSpPr>
          <p:spPr>
            <a:xfrm>
              <a:off x="2457350" y="3860101"/>
              <a:ext cx="195266" cy="145651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35"/>
            <p:cNvSpPr/>
            <p:nvPr/>
          </p:nvSpPr>
          <p:spPr>
            <a:xfrm>
              <a:off x="2457756" y="3906656"/>
              <a:ext cx="194423" cy="101614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35"/>
            <p:cNvSpPr/>
            <p:nvPr/>
          </p:nvSpPr>
          <p:spPr>
            <a:xfrm>
              <a:off x="2506461" y="2987362"/>
              <a:ext cx="335881" cy="96476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35"/>
            <p:cNvSpPr/>
            <p:nvPr/>
          </p:nvSpPr>
          <p:spPr>
            <a:xfrm>
              <a:off x="2582229" y="2387101"/>
              <a:ext cx="215046" cy="209600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35"/>
            <p:cNvSpPr/>
            <p:nvPr/>
          </p:nvSpPr>
          <p:spPr>
            <a:xfrm>
              <a:off x="2243240" y="2453762"/>
              <a:ext cx="324472" cy="46349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35"/>
            <p:cNvSpPr/>
            <p:nvPr/>
          </p:nvSpPr>
          <p:spPr>
            <a:xfrm>
              <a:off x="2217389" y="2839467"/>
              <a:ext cx="154848" cy="10134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35"/>
            <p:cNvSpPr/>
            <p:nvPr/>
          </p:nvSpPr>
          <p:spPr>
            <a:xfrm>
              <a:off x="2221873" y="2861121"/>
              <a:ext cx="101110" cy="8428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35"/>
            <p:cNvSpPr/>
            <p:nvPr/>
          </p:nvSpPr>
          <p:spPr>
            <a:xfrm>
              <a:off x="2506235" y="2416390"/>
              <a:ext cx="349777" cy="70423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35"/>
            <p:cNvSpPr/>
            <p:nvPr/>
          </p:nvSpPr>
          <p:spPr>
            <a:xfrm>
              <a:off x="2790960" y="2560359"/>
              <a:ext cx="135542" cy="62211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35"/>
            <p:cNvSpPr/>
            <p:nvPr/>
          </p:nvSpPr>
          <p:spPr>
            <a:xfrm>
              <a:off x="2573358" y="2169926"/>
              <a:ext cx="232033" cy="2830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35"/>
            <p:cNvSpPr/>
            <p:nvPr/>
          </p:nvSpPr>
          <p:spPr>
            <a:xfrm>
              <a:off x="2582180" y="2145281"/>
              <a:ext cx="245303" cy="242358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35"/>
            <p:cNvSpPr/>
            <p:nvPr/>
          </p:nvSpPr>
          <p:spPr>
            <a:xfrm>
              <a:off x="2773661" y="2522433"/>
              <a:ext cx="151977" cy="206889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35"/>
            <p:cNvSpPr/>
            <p:nvPr/>
          </p:nvSpPr>
          <p:spPr>
            <a:xfrm>
              <a:off x="2459309" y="2417031"/>
              <a:ext cx="123487" cy="199128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4" name="Google Shape;2414;p35"/>
          <p:cNvGrpSpPr/>
          <p:nvPr/>
        </p:nvGrpSpPr>
        <p:grpSpPr>
          <a:xfrm>
            <a:off x="5020783" y="364393"/>
            <a:ext cx="2135458" cy="4414695"/>
            <a:chOff x="5254908" y="402093"/>
            <a:chExt cx="2135458" cy="4414695"/>
          </a:xfrm>
        </p:grpSpPr>
        <p:grpSp>
          <p:nvGrpSpPr>
            <p:cNvPr id="2415" name="Google Shape;2415;p35"/>
            <p:cNvGrpSpPr/>
            <p:nvPr/>
          </p:nvGrpSpPr>
          <p:grpSpPr>
            <a:xfrm>
              <a:off x="5254908" y="402093"/>
              <a:ext cx="2135458" cy="4414695"/>
              <a:chOff x="2547150" y="238125"/>
              <a:chExt cx="2525675" cy="5238750"/>
            </a:xfrm>
          </p:grpSpPr>
          <p:sp>
            <p:nvSpPr>
              <p:cNvPr id="2416" name="Google Shape;2416;p35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35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35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35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420" name="Google Shape;2420;p35"/>
            <p:cNvPicPr preferRelativeResize="0"/>
            <p:nvPr/>
          </p:nvPicPr>
          <p:blipFill rotWithShape="1">
            <a:blip r:embed="rId3">
              <a:alphaModFix/>
            </a:blip>
            <a:srcRect b="5105" l="0" r="0" t="0"/>
            <a:stretch/>
          </p:blipFill>
          <p:spPr>
            <a:xfrm>
              <a:off x="5292025" y="798800"/>
              <a:ext cx="2041675" cy="36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1" name="Google Shape;2421;p35"/>
          <p:cNvSpPr/>
          <p:nvPr/>
        </p:nvSpPr>
        <p:spPr>
          <a:xfrm>
            <a:off x="1788332" y="4501186"/>
            <a:ext cx="426174" cy="151602"/>
          </a:xfrm>
          <a:custGeom>
            <a:rect b="b" l="l" r="r" t="t"/>
            <a:pathLst>
              <a:path extrusionOk="0" h="7196" w="20162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35"/>
          <p:cNvSpPr/>
          <p:nvPr/>
        </p:nvSpPr>
        <p:spPr>
          <a:xfrm>
            <a:off x="1324174" y="520693"/>
            <a:ext cx="83979" cy="83701"/>
          </a:xfrm>
          <a:custGeom>
            <a:rect b="b" l="l" r="r" t="t"/>
            <a:pathLst>
              <a:path extrusionOk="0" h="3973" w="3973">
                <a:moveTo>
                  <a:pt x="2024" y="1"/>
                </a:moveTo>
                <a:lnTo>
                  <a:pt x="1575" y="76"/>
                </a:lnTo>
                <a:lnTo>
                  <a:pt x="1200" y="151"/>
                </a:lnTo>
                <a:lnTo>
                  <a:pt x="900" y="375"/>
                </a:lnTo>
                <a:lnTo>
                  <a:pt x="600" y="600"/>
                </a:lnTo>
                <a:lnTo>
                  <a:pt x="375" y="900"/>
                </a:lnTo>
                <a:lnTo>
                  <a:pt x="151" y="1200"/>
                </a:lnTo>
                <a:lnTo>
                  <a:pt x="76" y="1575"/>
                </a:lnTo>
                <a:lnTo>
                  <a:pt x="1" y="2024"/>
                </a:lnTo>
                <a:lnTo>
                  <a:pt x="76" y="2399"/>
                </a:lnTo>
                <a:lnTo>
                  <a:pt x="151" y="2774"/>
                </a:lnTo>
                <a:lnTo>
                  <a:pt x="375" y="3073"/>
                </a:lnTo>
                <a:lnTo>
                  <a:pt x="600" y="3373"/>
                </a:lnTo>
                <a:lnTo>
                  <a:pt x="900" y="3673"/>
                </a:lnTo>
                <a:lnTo>
                  <a:pt x="1200" y="3823"/>
                </a:lnTo>
                <a:lnTo>
                  <a:pt x="1575" y="3973"/>
                </a:lnTo>
                <a:lnTo>
                  <a:pt x="2399" y="3973"/>
                </a:lnTo>
                <a:lnTo>
                  <a:pt x="2774" y="3823"/>
                </a:lnTo>
                <a:lnTo>
                  <a:pt x="3073" y="3673"/>
                </a:lnTo>
                <a:lnTo>
                  <a:pt x="3373" y="3373"/>
                </a:lnTo>
                <a:lnTo>
                  <a:pt x="3598" y="3073"/>
                </a:lnTo>
                <a:lnTo>
                  <a:pt x="3823" y="2774"/>
                </a:lnTo>
                <a:lnTo>
                  <a:pt x="3898" y="2399"/>
                </a:lnTo>
                <a:lnTo>
                  <a:pt x="3973" y="2024"/>
                </a:lnTo>
                <a:lnTo>
                  <a:pt x="3898" y="1575"/>
                </a:lnTo>
                <a:lnTo>
                  <a:pt x="3823" y="1200"/>
                </a:lnTo>
                <a:lnTo>
                  <a:pt x="3598" y="900"/>
                </a:lnTo>
                <a:lnTo>
                  <a:pt x="3373" y="600"/>
                </a:lnTo>
                <a:lnTo>
                  <a:pt x="3073" y="375"/>
                </a:lnTo>
                <a:lnTo>
                  <a:pt x="2774" y="151"/>
                </a:lnTo>
                <a:lnTo>
                  <a:pt x="2399" y="76"/>
                </a:lnTo>
                <a:lnTo>
                  <a:pt x="2024" y="1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35"/>
          <p:cNvSpPr/>
          <p:nvPr/>
        </p:nvSpPr>
        <p:spPr>
          <a:xfrm>
            <a:off x="1796259" y="530173"/>
            <a:ext cx="411906" cy="64761"/>
          </a:xfrm>
          <a:custGeom>
            <a:rect b="b" l="l" r="r" t="t"/>
            <a:pathLst>
              <a:path extrusionOk="0" h="3074" w="19487">
                <a:moveTo>
                  <a:pt x="1275" y="0"/>
                </a:moveTo>
                <a:lnTo>
                  <a:pt x="1050" y="75"/>
                </a:lnTo>
                <a:lnTo>
                  <a:pt x="750" y="150"/>
                </a:lnTo>
                <a:lnTo>
                  <a:pt x="525" y="300"/>
                </a:lnTo>
                <a:lnTo>
                  <a:pt x="375" y="450"/>
                </a:lnTo>
                <a:lnTo>
                  <a:pt x="225" y="675"/>
                </a:lnTo>
                <a:lnTo>
                  <a:pt x="75" y="975"/>
                </a:lnTo>
                <a:lnTo>
                  <a:pt x="1" y="1274"/>
                </a:lnTo>
                <a:lnTo>
                  <a:pt x="1" y="1574"/>
                </a:lnTo>
                <a:lnTo>
                  <a:pt x="1" y="1874"/>
                </a:lnTo>
                <a:lnTo>
                  <a:pt x="75" y="2174"/>
                </a:lnTo>
                <a:lnTo>
                  <a:pt x="225" y="2399"/>
                </a:lnTo>
                <a:lnTo>
                  <a:pt x="375" y="2623"/>
                </a:lnTo>
                <a:lnTo>
                  <a:pt x="525" y="2773"/>
                </a:lnTo>
                <a:lnTo>
                  <a:pt x="750" y="2923"/>
                </a:lnTo>
                <a:lnTo>
                  <a:pt x="1050" y="2998"/>
                </a:lnTo>
                <a:lnTo>
                  <a:pt x="1275" y="3073"/>
                </a:lnTo>
                <a:lnTo>
                  <a:pt x="18137" y="3073"/>
                </a:lnTo>
                <a:lnTo>
                  <a:pt x="18437" y="2998"/>
                </a:lnTo>
                <a:lnTo>
                  <a:pt x="18662" y="2923"/>
                </a:lnTo>
                <a:lnTo>
                  <a:pt x="18887" y="2773"/>
                </a:lnTo>
                <a:lnTo>
                  <a:pt x="19112" y="2623"/>
                </a:lnTo>
                <a:lnTo>
                  <a:pt x="19262" y="2399"/>
                </a:lnTo>
                <a:lnTo>
                  <a:pt x="19337" y="2174"/>
                </a:lnTo>
                <a:lnTo>
                  <a:pt x="19412" y="1874"/>
                </a:lnTo>
                <a:lnTo>
                  <a:pt x="19486" y="1574"/>
                </a:lnTo>
                <a:lnTo>
                  <a:pt x="19412" y="1274"/>
                </a:lnTo>
                <a:lnTo>
                  <a:pt x="19337" y="975"/>
                </a:lnTo>
                <a:lnTo>
                  <a:pt x="19262" y="675"/>
                </a:lnTo>
                <a:lnTo>
                  <a:pt x="19112" y="450"/>
                </a:lnTo>
                <a:lnTo>
                  <a:pt x="18887" y="300"/>
                </a:lnTo>
                <a:lnTo>
                  <a:pt x="18662" y="150"/>
                </a:lnTo>
                <a:lnTo>
                  <a:pt x="18437" y="75"/>
                </a:lnTo>
                <a:lnTo>
                  <a:pt x="18137" y="0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4" name="Google Shape;2424;p35"/>
          <p:cNvGrpSpPr/>
          <p:nvPr/>
        </p:nvGrpSpPr>
        <p:grpSpPr>
          <a:xfrm>
            <a:off x="1678633" y="364393"/>
            <a:ext cx="2135458" cy="4414695"/>
            <a:chOff x="934483" y="364393"/>
            <a:chExt cx="2135458" cy="4414695"/>
          </a:xfrm>
        </p:grpSpPr>
        <p:sp>
          <p:nvSpPr>
            <p:cNvPr id="2425" name="Google Shape;2425;p35"/>
            <p:cNvSpPr/>
            <p:nvPr/>
          </p:nvSpPr>
          <p:spPr>
            <a:xfrm>
              <a:off x="934483" y="364393"/>
              <a:ext cx="2135458" cy="4414695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26" name="Google Shape;2426;p35"/>
            <p:cNvPicPr preferRelativeResize="0"/>
            <p:nvPr/>
          </p:nvPicPr>
          <p:blipFill rotWithShape="1">
            <a:blip r:embed="rId4">
              <a:alphaModFix/>
            </a:blip>
            <a:srcRect b="4589" l="0" r="0" t="0"/>
            <a:stretch/>
          </p:blipFill>
          <p:spPr>
            <a:xfrm>
              <a:off x="981375" y="761100"/>
              <a:ext cx="2041675" cy="36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432" name="Google Shape;2432;p36"/>
          <p:cNvGrpSpPr/>
          <p:nvPr/>
        </p:nvGrpSpPr>
        <p:grpSpPr>
          <a:xfrm>
            <a:off x="5029883" y="364393"/>
            <a:ext cx="2135458" cy="4414695"/>
            <a:chOff x="5082083" y="364393"/>
            <a:chExt cx="2135458" cy="4414695"/>
          </a:xfrm>
        </p:grpSpPr>
        <p:grpSp>
          <p:nvGrpSpPr>
            <p:cNvPr id="2433" name="Google Shape;2433;p36"/>
            <p:cNvGrpSpPr/>
            <p:nvPr/>
          </p:nvGrpSpPr>
          <p:grpSpPr>
            <a:xfrm>
              <a:off x="5082083" y="364393"/>
              <a:ext cx="2135458" cy="4414695"/>
              <a:chOff x="2547150" y="238125"/>
              <a:chExt cx="2525675" cy="5238750"/>
            </a:xfrm>
          </p:grpSpPr>
          <p:sp>
            <p:nvSpPr>
              <p:cNvPr id="2434" name="Google Shape;2434;p36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36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36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36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438" name="Google Shape;2438;p36"/>
            <p:cNvPicPr preferRelativeResize="0"/>
            <p:nvPr/>
          </p:nvPicPr>
          <p:blipFill rotWithShape="1">
            <a:blip r:embed="rId3">
              <a:alphaModFix/>
            </a:blip>
            <a:srcRect b="5096" l="0" r="0" t="0"/>
            <a:stretch/>
          </p:blipFill>
          <p:spPr>
            <a:xfrm>
              <a:off x="5131825" y="752350"/>
              <a:ext cx="2035976" cy="3638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9" name="Google Shape;2439;p36"/>
          <p:cNvGrpSpPr/>
          <p:nvPr/>
        </p:nvGrpSpPr>
        <p:grpSpPr>
          <a:xfrm>
            <a:off x="1800733" y="364393"/>
            <a:ext cx="2135458" cy="4414695"/>
            <a:chOff x="1556983" y="364393"/>
            <a:chExt cx="2135458" cy="4414695"/>
          </a:xfrm>
        </p:grpSpPr>
        <p:grpSp>
          <p:nvGrpSpPr>
            <p:cNvPr id="2440" name="Google Shape;2440;p36"/>
            <p:cNvGrpSpPr/>
            <p:nvPr/>
          </p:nvGrpSpPr>
          <p:grpSpPr>
            <a:xfrm>
              <a:off x="1556983" y="364393"/>
              <a:ext cx="2135458" cy="4414695"/>
              <a:chOff x="2547150" y="238125"/>
              <a:chExt cx="2525675" cy="5238750"/>
            </a:xfrm>
          </p:grpSpPr>
          <p:sp>
            <p:nvSpPr>
              <p:cNvPr id="2441" name="Google Shape;2441;p36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36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36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36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445" name="Google Shape;2445;p36"/>
            <p:cNvPicPr preferRelativeResize="0"/>
            <p:nvPr/>
          </p:nvPicPr>
          <p:blipFill rotWithShape="1">
            <a:blip r:embed="rId4">
              <a:alphaModFix/>
            </a:blip>
            <a:srcRect b="4580" l="0" r="0" t="0"/>
            <a:stretch/>
          </p:blipFill>
          <p:spPr>
            <a:xfrm>
              <a:off x="1583700" y="765050"/>
              <a:ext cx="2066900" cy="3654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6" name="Google Shape;2446;p36"/>
          <p:cNvGrpSpPr/>
          <p:nvPr/>
        </p:nvGrpSpPr>
        <p:grpSpPr>
          <a:xfrm>
            <a:off x="7595047" y="999327"/>
            <a:ext cx="849551" cy="3747381"/>
            <a:chOff x="2217389" y="2145281"/>
            <a:chExt cx="771968" cy="2035404"/>
          </a:xfrm>
        </p:grpSpPr>
        <p:sp>
          <p:nvSpPr>
            <p:cNvPr id="2447" name="Google Shape;2447;p36"/>
            <p:cNvSpPr/>
            <p:nvPr/>
          </p:nvSpPr>
          <p:spPr>
            <a:xfrm>
              <a:off x="2315715" y="3791112"/>
              <a:ext cx="673642" cy="389572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36"/>
            <p:cNvSpPr/>
            <p:nvPr/>
          </p:nvSpPr>
          <p:spPr>
            <a:xfrm>
              <a:off x="2657140" y="3935803"/>
              <a:ext cx="195392" cy="151201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p36"/>
            <p:cNvSpPr/>
            <p:nvPr/>
          </p:nvSpPr>
          <p:spPr>
            <a:xfrm>
              <a:off x="2658204" y="3985466"/>
              <a:ext cx="194423" cy="10160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36"/>
            <p:cNvSpPr/>
            <p:nvPr/>
          </p:nvSpPr>
          <p:spPr>
            <a:xfrm>
              <a:off x="2457350" y="3860101"/>
              <a:ext cx="195266" cy="145651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36"/>
            <p:cNvSpPr/>
            <p:nvPr/>
          </p:nvSpPr>
          <p:spPr>
            <a:xfrm>
              <a:off x="2457756" y="3906656"/>
              <a:ext cx="194423" cy="101614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36"/>
            <p:cNvSpPr/>
            <p:nvPr/>
          </p:nvSpPr>
          <p:spPr>
            <a:xfrm>
              <a:off x="2506461" y="2987362"/>
              <a:ext cx="335881" cy="96476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36"/>
            <p:cNvSpPr/>
            <p:nvPr/>
          </p:nvSpPr>
          <p:spPr>
            <a:xfrm>
              <a:off x="2582229" y="2387101"/>
              <a:ext cx="215046" cy="209600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36"/>
            <p:cNvSpPr/>
            <p:nvPr/>
          </p:nvSpPr>
          <p:spPr>
            <a:xfrm>
              <a:off x="2243240" y="2453762"/>
              <a:ext cx="324472" cy="46349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36"/>
            <p:cNvSpPr/>
            <p:nvPr/>
          </p:nvSpPr>
          <p:spPr>
            <a:xfrm>
              <a:off x="2217389" y="2839467"/>
              <a:ext cx="154848" cy="10134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36"/>
            <p:cNvSpPr/>
            <p:nvPr/>
          </p:nvSpPr>
          <p:spPr>
            <a:xfrm>
              <a:off x="2221873" y="2861121"/>
              <a:ext cx="101110" cy="8428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36"/>
            <p:cNvSpPr/>
            <p:nvPr/>
          </p:nvSpPr>
          <p:spPr>
            <a:xfrm>
              <a:off x="2506235" y="2416390"/>
              <a:ext cx="349777" cy="70423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36"/>
            <p:cNvSpPr/>
            <p:nvPr/>
          </p:nvSpPr>
          <p:spPr>
            <a:xfrm>
              <a:off x="2790960" y="2560359"/>
              <a:ext cx="135542" cy="62211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36"/>
            <p:cNvSpPr/>
            <p:nvPr/>
          </p:nvSpPr>
          <p:spPr>
            <a:xfrm>
              <a:off x="2573358" y="2169926"/>
              <a:ext cx="232033" cy="2830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36"/>
            <p:cNvSpPr/>
            <p:nvPr/>
          </p:nvSpPr>
          <p:spPr>
            <a:xfrm>
              <a:off x="2582180" y="2145281"/>
              <a:ext cx="245303" cy="242358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36"/>
            <p:cNvSpPr/>
            <p:nvPr/>
          </p:nvSpPr>
          <p:spPr>
            <a:xfrm>
              <a:off x="2773661" y="2522433"/>
              <a:ext cx="151977" cy="206889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36"/>
            <p:cNvSpPr/>
            <p:nvPr/>
          </p:nvSpPr>
          <p:spPr>
            <a:xfrm>
              <a:off x="2459309" y="2417031"/>
              <a:ext cx="123487" cy="199128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3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468" name="Google Shape;2468;p37"/>
          <p:cNvGrpSpPr/>
          <p:nvPr/>
        </p:nvGrpSpPr>
        <p:grpSpPr>
          <a:xfrm>
            <a:off x="1825133" y="364393"/>
            <a:ext cx="2135458" cy="4414695"/>
            <a:chOff x="1800758" y="279668"/>
            <a:chExt cx="2135458" cy="4414695"/>
          </a:xfrm>
        </p:grpSpPr>
        <p:grpSp>
          <p:nvGrpSpPr>
            <p:cNvPr id="2469" name="Google Shape;2469;p37"/>
            <p:cNvGrpSpPr/>
            <p:nvPr/>
          </p:nvGrpSpPr>
          <p:grpSpPr>
            <a:xfrm>
              <a:off x="1800758" y="279668"/>
              <a:ext cx="2135458" cy="4414695"/>
              <a:chOff x="3249258" y="492918"/>
              <a:chExt cx="2135458" cy="4414695"/>
            </a:xfrm>
          </p:grpSpPr>
          <p:grpSp>
            <p:nvGrpSpPr>
              <p:cNvPr id="2470" name="Google Shape;2470;p37"/>
              <p:cNvGrpSpPr/>
              <p:nvPr/>
            </p:nvGrpSpPr>
            <p:grpSpPr>
              <a:xfrm>
                <a:off x="3249258" y="492918"/>
                <a:ext cx="2135458" cy="4414695"/>
                <a:chOff x="2547150" y="238125"/>
                <a:chExt cx="2525675" cy="5238750"/>
              </a:xfrm>
            </p:grpSpPr>
            <p:sp>
              <p:nvSpPr>
                <p:cNvPr id="2471" name="Google Shape;2471;p37"/>
                <p:cNvSpPr/>
                <p:nvPr/>
              </p:nvSpPr>
              <p:spPr>
                <a:xfrm>
                  <a:off x="2547150" y="238125"/>
                  <a:ext cx="2525675" cy="5238750"/>
                </a:xfrm>
                <a:custGeom>
                  <a:rect b="b" l="l" r="r" t="t"/>
                  <a:pathLst>
                    <a:path extrusionOk="0" h="209550" w="101027">
                      <a:moveTo>
                        <a:pt x="98629" y="18886"/>
                      </a:moveTo>
                      <a:lnTo>
                        <a:pt x="98629" y="190364"/>
                      </a:lnTo>
                      <a:lnTo>
                        <a:pt x="2398" y="190364"/>
                      </a:lnTo>
                      <a:lnTo>
                        <a:pt x="2398" y="18886"/>
                      </a:lnTo>
                      <a:close/>
                      <a:moveTo>
                        <a:pt x="10343" y="0"/>
                      </a:moveTo>
                      <a:lnTo>
                        <a:pt x="9293" y="75"/>
                      </a:lnTo>
                      <a:lnTo>
                        <a:pt x="8244" y="225"/>
                      </a:lnTo>
                      <a:lnTo>
                        <a:pt x="7270" y="450"/>
                      </a:lnTo>
                      <a:lnTo>
                        <a:pt x="6295" y="824"/>
                      </a:lnTo>
                      <a:lnTo>
                        <a:pt x="5396" y="1274"/>
                      </a:lnTo>
                      <a:lnTo>
                        <a:pt x="4572" y="1799"/>
                      </a:lnTo>
                      <a:lnTo>
                        <a:pt x="3747" y="2398"/>
                      </a:lnTo>
                      <a:lnTo>
                        <a:pt x="2998" y="3073"/>
                      </a:lnTo>
                      <a:lnTo>
                        <a:pt x="2323" y="3747"/>
                      </a:lnTo>
                      <a:lnTo>
                        <a:pt x="1724" y="4572"/>
                      </a:lnTo>
                      <a:lnTo>
                        <a:pt x="1199" y="5396"/>
                      </a:lnTo>
                      <a:lnTo>
                        <a:pt x="824" y="6370"/>
                      </a:lnTo>
                      <a:lnTo>
                        <a:pt x="450" y="7270"/>
                      </a:lnTo>
                      <a:lnTo>
                        <a:pt x="225" y="8319"/>
                      </a:lnTo>
                      <a:lnTo>
                        <a:pt x="0" y="9293"/>
                      </a:lnTo>
                      <a:lnTo>
                        <a:pt x="0" y="10343"/>
                      </a:lnTo>
                      <a:lnTo>
                        <a:pt x="0" y="199207"/>
                      </a:lnTo>
                      <a:lnTo>
                        <a:pt x="0" y="200257"/>
                      </a:lnTo>
                      <a:lnTo>
                        <a:pt x="225" y="201231"/>
                      </a:lnTo>
                      <a:lnTo>
                        <a:pt x="450" y="202280"/>
                      </a:lnTo>
                      <a:lnTo>
                        <a:pt x="824" y="203180"/>
                      </a:lnTo>
                      <a:lnTo>
                        <a:pt x="1199" y="204154"/>
                      </a:lnTo>
                      <a:lnTo>
                        <a:pt x="1724" y="204978"/>
                      </a:lnTo>
                      <a:lnTo>
                        <a:pt x="2323" y="205803"/>
                      </a:lnTo>
                      <a:lnTo>
                        <a:pt x="2998" y="206477"/>
                      </a:lnTo>
                      <a:lnTo>
                        <a:pt x="3747" y="207152"/>
                      </a:lnTo>
                      <a:lnTo>
                        <a:pt x="4572" y="207751"/>
                      </a:lnTo>
                      <a:lnTo>
                        <a:pt x="5396" y="208276"/>
                      </a:lnTo>
                      <a:lnTo>
                        <a:pt x="6295" y="208726"/>
                      </a:lnTo>
                      <a:lnTo>
                        <a:pt x="7270" y="209100"/>
                      </a:lnTo>
                      <a:lnTo>
                        <a:pt x="8244" y="209325"/>
                      </a:lnTo>
                      <a:lnTo>
                        <a:pt x="9293" y="209475"/>
                      </a:lnTo>
                      <a:lnTo>
                        <a:pt x="10343" y="209550"/>
                      </a:lnTo>
                      <a:lnTo>
                        <a:pt x="90610" y="209550"/>
                      </a:lnTo>
                      <a:lnTo>
                        <a:pt x="91659" y="209475"/>
                      </a:lnTo>
                      <a:lnTo>
                        <a:pt x="92708" y="209325"/>
                      </a:lnTo>
                      <a:lnTo>
                        <a:pt x="93682" y="209100"/>
                      </a:lnTo>
                      <a:lnTo>
                        <a:pt x="94657" y="208726"/>
                      </a:lnTo>
                      <a:lnTo>
                        <a:pt x="95556" y="208276"/>
                      </a:lnTo>
                      <a:lnTo>
                        <a:pt x="96455" y="207751"/>
                      </a:lnTo>
                      <a:lnTo>
                        <a:pt x="97205" y="207152"/>
                      </a:lnTo>
                      <a:lnTo>
                        <a:pt x="97954" y="206477"/>
                      </a:lnTo>
                      <a:lnTo>
                        <a:pt x="98629" y="205803"/>
                      </a:lnTo>
                      <a:lnTo>
                        <a:pt x="99228" y="204978"/>
                      </a:lnTo>
                      <a:lnTo>
                        <a:pt x="99753" y="204154"/>
                      </a:lnTo>
                      <a:lnTo>
                        <a:pt x="100203" y="203180"/>
                      </a:lnTo>
                      <a:lnTo>
                        <a:pt x="100577" y="202280"/>
                      </a:lnTo>
                      <a:lnTo>
                        <a:pt x="100802" y="201231"/>
                      </a:lnTo>
                      <a:lnTo>
                        <a:pt x="100952" y="200257"/>
                      </a:lnTo>
                      <a:lnTo>
                        <a:pt x="101027" y="199207"/>
                      </a:lnTo>
                      <a:lnTo>
                        <a:pt x="101027" y="10343"/>
                      </a:lnTo>
                      <a:lnTo>
                        <a:pt x="100952" y="9293"/>
                      </a:lnTo>
                      <a:lnTo>
                        <a:pt x="100802" y="8319"/>
                      </a:lnTo>
                      <a:lnTo>
                        <a:pt x="100577" y="7270"/>
                      </a:lnTo>
                      <a:lnTo>
                        <a:pt x="100203" y="6370"/>
                      </a:lnTo>
                      <a:lnTo>
                        <a:pt x="99753" y="5396"/>
                      </a:lnTo>
                      <a:lnTo>
                        <a:pt x="99228" y="4572"/>
                      </a:lnTo>
                      <a:lnTo>
                        <a:pt x="98629" y="3747"/>
                      </a:lnTo>
                      <a:lnTo>
                        <a:pt x="97954" y="3073"/>
                      </a:lnTo>
                      <a:lnTo>
                        <a:pt x="97205" y="2398"/>
                      </a:lnTo>
                      <a:lnTo>
                        <a:pt x="96455" y="1799"/>
                      </a:lnTo>
                      <a:lnTo>
                        <a:pt x="95556" y="1274"/>
                      </a:lnTo>
                      <a:lnTo>
                        <a:pt x="94657" y="824"/>
                      </a:lnTo>
                      <a:lnTo>
                        <a:pt x="93682" y="450"/>
                      </a:lnTo>
                      <a:lnTo>
                        <a:pt x="92708" y="225"/>
                      </a:lnTo>
                      <a:lnTo>
                        <a:pt x="91659" y="75"/>
                      </a:lnTo>
                      <a:lnTo>
                        <a:pt x="906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50000">
                      <a:schemeClr val="lt1"/>
                    </a:gs>
                    <a:gs pos="100000">
                      <a:schemeClr val="lt2"/>
                    </a:gs>
                  </a:gsLst>
                  <a:lin ang="1619866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2" name="Google Shape;2472;p37"/>
                <p:cNvSpPr/>
                <p:nvPr/>
              </p:nvSpPr>
              <p:spPr>
                <a:xfrm>
                  <a:off x="3557025" y="5147100"/>
                  <a:ext cx="504050" cy="179900"/>
                </a:xfrm>
                <a:custGeom>
                  <a:rect b="b" l="l" r="r" t="t"/>
                  <a:pathLst>
                    <a:path extrusionOk="0" h="7196" w="20162">
                      <a:moveTo>
                        <a:pt x="3598" y="0"/>
                      </a:moveTo>
                      <a:lnTo>
                        <a:pt x="2849" y="75"/>
                      </a:lnTo>
                      <a:lnTo>
                        <a:pt x="2174" y="300"/>
                      </a:lnTo>
                      <a:lnTo>
                        <a:pt x="1575" y="600"/>
                      </a:lnTo>
                      <a:lnTo>
                        <a:pt x="1050" y="1050"/>
                      </a:lnTo>
                      <a:lnTo>
                        <a:pt x="600" y="1574"/>
                      </a:lnTo>
                      <a:lnTo>
                        <a:pt x="301" y="2174"/>
                      </a:lnTo>
                      <a:lnTo>
                        <a:pt x="76" y="2848"/>
                      </a:lnTo>
                      <a:lnTo>
                        <a:pt x="1" y="3598"/>
                      </a:lnTo>
                      <a:lnTo>
                        <a:pt x="76" y="4347"/>
                      </a:lnTo>
                      <a:lnTo>
                        <a:pt x="301" y="5022"/>
                      </a:lnTo>
                      <a:lnTo>
                        <a:pt x="600" y="5621"/>
                      </a:lnTo>
                      <a:lnTo>
                        <a:pt x="1050" y="6146"/>
                      </a:lnTo>
                      <a:lnTo>
                        <a:pt x="1575" y="6596"/>
                      </a:lnTo>
                      <a:lnTo>
                        <a:pt x="2174" y="6896"/>
                      </a:lnTo>
                      <a:lnTo>
                        <a:pt x="2849" y="7120"/>
                      </a:lnTo>
                      <a:lnTo>
                        <a:pt x="3598" y="7195"/>
                      </a:lnTo>
                      <a:lnTo>
                        <a:pt x="16639" y="7195"/>
                      </a:lnTo>
                      <a:lnTo>
                        <a:pt x="17313" y="7120"/>
                      </a:lnTo>
                      <a:lnTo>
                        <a:pt x="17988" y="6896"/>
                      </a:lnTo>
                      <a:lnTo>
                        <a:pt x="18587" y="6596"/>
                      </a:lnTo>
                      <a:lnTo>
                        <a:pt x="19112" y="6146"/>
                      </a:lnTo>
                      <a:lnTo>
                        <a:pt x="19562" y="5621"/>
                      </a:lnTo>
                      <a:lnTo>
                        <a:pt x="19861" y="5022"/>
                      </a:lnTo>
                      <a:lnTo>
                        <a:pt x="20086" y="4347"/>
                      </a:lnTo>
                      <a:lnTo>
                        <a:pt x="20161" y="3598"/>
                      </a:lnTo>
                      <a:lnTo>
                        <a:pt x="20086" y="2848"/>
                      </a:lnTo>
                      <a:lnTo>
                        <a:pt x="19861" y="2174"/>
                      </a:lnTo>
                      <a:lnTo>
                        <a:pt x="19562" y="1574"/>
                      </a:lnTo>
                      <a:lnTo>
                        <a:pt x="19112" y="1050"/>
                      </a:lnTo>
                      <a:lnTo>
                        <a:pt x="18587" y="600"/>
                      </a:lnTo>
                      <a:lnTo>
                        <a:pt x="17988" y="300"/>
                      </a:lnTo>
                      <a:lnTo>
                        <a:pt x="17313" y="75"/>
                      </a:lnTo>
                      <a:lnTo>
                        <a:pt x="16639" y="0"/>
                      </a:lnTo>
                      <a:close/>
                    </a:path>
                  </a:pathLst>
                </a:custGeom>
                <a:solidFill>
                  <a:srgbClr val="000000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3" name="Google Shape;2473;p37"/>
                <p:cNvSpPr/>
                <p:nvPr/>
              </p:nvSpPr>
              <p:spPr>
                <a:xfrm>
                  <a:off x="3008050" y="423600"/>
                  <a:ext cx="99325" cy="99325"/>
                </a:xfrm>
                <a:custGeom>
                  <a:rect b="b" l="l" r="r" t="t"/>
                  <a:pathLst>
                    <a:path extrusionOk="0" h="3973" w="3973">
                      <a:moveTo>
                        <a:pt x="2024" y="1"/>
                      </a:moveTo>
                      <a:lnTo>
                        <a:pt x="1575" y="76"/>
                      </a:lnTo>
                      <a:lnTo>
                        <a:pt x="1200" y="151"/>
                      </a:lnTo>
                      <a:lnTo>
                        <a:pt x="900" y="375"/>
                      </a:lnTo>
                      <a:lnTo>
                        <a:pt x="600" y="600"/>
                      </a:lnTo>
                      <a:lnTo>
                        <a:pt x="375" y="900"/>
                      </a:lnTo>
                      <a:lnTo>
                        <a:pt x="151" y="1200"/>
                      </a:lnTo>
                      <a:lnTo>
                        <a:pt x="76" y="1575"/>
                      </a:lnTo>
                      <a:lnTo>
                        <a:pt x="1" y="2024"/>
                      </a:lnTo>
                      <a:lnTo>
                        <a:pt x="76" y="2399"/>
                      </a:lnTo>
                      <a:lnTo>
                        <a:pt x="151" y="2774"/>
                      </a:lnTo>
                      <a:lnTo>
                        <a:pt x="375" y="3073"/>
                      </a:lnTo>
                      <a:lnTo>
                        <a:pt x="600" y="3373"/>
                      </a:lnTo>
                      <a:lnTo>
                        <a:pt x="900" y="3673"/>
                      </a:lnTo>
                      <a:lnTo>
                        <a:pt x="1200" y="3823"/>
                      </a:lnTo>
                      <a:lnTo>
                        <a:pt x="1575" y="3973"/>
                      </a:lnTo>
                      <a:lnTo>
                        <a:pt x="2399" y="3973"/>
                      </a:lnTo>
                      <a:lnTo>
                        <a:pt x="2774" y="3823"/>
                      </a:lnTo>
                      <a:lnTo>
                        <a:pt x="3073" y="3673"/>
                      </a:lnTo>
                      <a:lnTo>
                        <a:pt x="3373" y="3373"/>
                      </a:lnTo>
                      <a:lnTo>
                        <a:pt x="3598" y="3073"/>
                      </a:lnTo>
                      <a:lnTo>
                        <a:pt x="3823" y="2774"/>
                      </a:lnTo>
                      <a:lnTo>
                        <a:pt x="3898" y="2399"/>
                      </a:lnTo>
                      <a:lnTo>
                        <a:pt x="3973" y="2024"/>
                      </a:lnTo>
                      <a:lnTo>
                        <a:pt x="3898" y="1575"/>
                      </a:lnTo>
                      <a:lnTo>
                        <a:pt x="3823" y="1200"/>
                      </a:lnTo>
                      <a:lnTo>
                        <a:pt x="3598" y="900"/>
                      </a:lnTo>
                      <a:lnTo>
                        <a:pt x="3373" y="600"/>
                      </a:lnTo>
                      <a:lnTo>
                        <a:pt x="3073" y="375"/>
                      </a:lnTo>
                      <a:lnTo>
                        <a:pt x="2774" y="151"/>
                      </a:lnTo>
                      <a:lnTo>
                        <a:pt x="2399" y="76"/>
                      </a:lnTo>
                      <a:lnTo>
                        <a:pt x="2024" y="1"/>
                      </a:lnTo>
                      <a:close/>
                    </a:path>
                  </a:pathLst>
                </a:custGeom>
                <a:solidFill>
                  <a:srgbClr val="000000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4" name="Google Shape;2474;p37"/>
                <p:cNvSpPr/>
                <p:nvPr/>
              </p:nvSpPr>
              <p:spPr>
                <a:xfrm>
                  <a:off x="3566400" y="434850"/>
                  <a:ext cx="487175" cy="76850"/>
                </a:xfrm>
                <a:custGeom>
                  <a:rect b="b" l="l" r="r" t="t"/>
                  <a:pathLst>
                    <a:path extrusionOk="0" h="3074" w="19487">
                      <a:moveTo>
                        <a:pt x="1275" y="0"/>
                      </a:moveTo>
                      <a:lnTo>
                        <a:pt x="1050" y="75"/>
                      </a:lnTo>
                      <a:lnTo>
                        <a:pt x="750" y="150"/>
                      </a:lnTo>
                      <a:lnTo>
                        <a:pt x="525" y="300"/>
                      </a:lnTo>
                      <a:lnTo>
                        <a:pt x="375" y="450"/>
                      </a:lnTo>
                      <a:lnTo>
                        <a:pt x="225" y="675"/>
                      </a:lnTo>
                      <a:lnTo>
                        <a:pt x="75" y="975"/>
                      </a:lnTo>
                      <a:lnTo>
                        <a:pt x="1" y="1274"/>
                      </a:lnTo>
                      <a:lnTo>
                        <a:pt x="1" y="1574"/>
                      </a:lnTo>
                      <a:lnTo>
                        <a:pt x="1" y="1874"/>
                      </a:lnTo>
                      <a:lnTo>
                        <a:pt x="75" y="2174"/>
                      </a:lnTo>
                      <a:lnTo>
                        <a:pt x="225" y="2399"/>
                      </a:lnTo>
                      <a:lnTo>
                        <a:pt x="375" y="2623"/>
                      </a:lnTo>
                      <a:lnTo>
                        <a:pt x="525" y="2773"/>
                      </a:lnTo>
                      <a:lnTo>
                        <a:pt x="750" y="2923"/>
                      </a:lnTo>
                      <a:lnTo>
                        <a:pt x="1050" y="2998"/>
                      </a:lnTo>
                      <a:lnTo>
                        <a:pt x="1275" y="3073"/>
                      </a:lnTo>
                      <a:lnTo>
                        <a:pt x="18137" y="3073"/>
                      </a:lnTo>
                      <a:lnTo>
                        <a:pt x="18437" y="2998"/>
                      </a:lnTo>
                      <a:lnTo>
                        <a:pt x="18662" y="2923"/>
                      </a:lnTo>
                      <a:lnTo>
                        <a:pt x="18887" y="2773"/>
                      </a:lnTo>
                      <a:lnTo>
                        <a:pt x="19112" y="2623"/>
                      </a:lnTo>
                      <a:lnTo>
                        <a:pt x="19262" y="2399"/>
                      </a:lnTo>
                      <a:lnTo>
                        <a:pt x="19337" y="2174"/>
                      </a:lnTo>
                      <a:lnTo>
                        <a:pt x="19412" y="1874"/>
                      </a:lnTo>
                      <a:lnTo>
                        <a:pt x="19486" y="1574"/>
                      </a:lnTo>
                      <a:lnTo>
                        <a:pt x="19412" y="1274"/>
                      </a:lnTo>
                      <a:lnTo>
                        <a:pt x="19337" y="975"/>
                      </a:lnTo>
                      <a:lnTo>
                        <a:pt x="19262" y="675"/>
                      </a:lnTo>
                      <a:lnTo>
                        <a:pt x="19112" y="450"/>
                      </a:lnTo>
                      <a:lnTo>
                        <a:pt x="18887" y="300"/>
                      </a:lnTo>
                      <a:lnTo>
                        <a:pt x="18662" y="150"/>
                      </a:lnTo>
                      <a:lnTo>
                        <a:pt x="18437" y="75"/>
                      </a:lnTo>
                      <a:lnTo>
                        <a:pt x="18137" y="0"/>
                      </a:lnTo>
                      <a:close/>
                    </a:path>
                  </a:pathLst>
                </a:custGeom>
                <a:solidFill>
                  <a:srgbClr val="000000">
                    <a:alpha val="9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2475" name="Google Shape;2475;p37"/>
              <p:cNvPicPr preferRelativeResize="0"/>
              <p:nvPr/>
            </p:nvPicPr>
            <p:blipFill rotWithShape="1">
              <a:blip r:embed="rId3">
                <a:alphaModFix/>
              </a:blip>
              <a:srcRect b="4589" l="0" r="0" t="0"/>
              <a:stretch/>
            </p:blipFill>
            <p:spPr>
              <a:xfrm>
                <a:off x="3296150" y="889625"/>
                <a:ext cx="2041675" cy="36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76" name="Google Shape;2476;p37"/>
            <p:cNvPicPr preferRelativeResize="0"/>
            <p:nvPr/>
          </p:nvPicPr>
          <p:blipFill rotWithShape="1">
            <a:blip r:embed="rId4">
              <a:alphaModFix/>
            </a:blip>
            <a:srcRect b="4997" l="0" r="0" t="0"/>
            <a:stretch/>
          </p:blipFill>
          <p:spPr>
            <a:xfrm>
              <a:off x="1846700" y="680300"/>
              <a:ext cx="2041300" cy="36540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7" name="Google Shape;2477;p37"/>
          <p:cNvGrpSpPr/>
          <p:nvPr/>
        </p:nvGrpSpPr>
        <p:grpSpPr>
          <a:xfrm>
            <a:off x="5042058" y="364406"/>
            <a:ext cx="2135458" cy="4414695"/>
            <a:chOff x="6597021" y="413743"/>
            <a:chExt cx="2135458" cy="4414695"/>
          </a:xfrm>
        </p:grpSpPr>
        <p:grpSp>
          <p:nvGrpSpPr>
            <p:cNvPr id="2478" name="Google Shape;2478;p37"/>
            <p:cNvGrpSpPr/>
            <p:nvPr/>
          </p:nvGrpSpPr>
          <p:grpSpPr>
            <a:xfrm>
              <a:off x="6597021" y="413743"/>
              <a:ext cx="2135458" cy="4414695"/>
              <a:chOff x="2547150" y="238125"/>
              <a:chExt cx="2525675" cy="5238750"/>
            </a:xfrm>
          </p:grpSpPr>
          <p:sp>
            <p:nvSpPr>
              <p:cNvPr id="2479" name="Google Shape;2479;p37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37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37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37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483" name="Google Shape;2483;p37"/>
            <p:cNvPicPr preferRelativeResize="0"/>
            <p:nvPr/>
          </p:nvPicPr>
          <p:blipFill rotWithShape="1">
            <a:blip r:embed="rId5">
              <a:alphaModFix/>
            </a:blip>
            <a:srcRect b="6120" l="0" r="0" t="0"/>
            <a:stretch/>
          </p:blipFill>
          <p:spPr>
            <a:xfrm>
              <a:off x="6675825" y="830625"/>
              <a:ext cx="1973201" cy="35842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4" name="Google Shape;2484;p37"/>
          <p:cNvGrpSpPr/>
          <p:nvPr/>
        </p:nvGrpSpPr>
        <p:grpSpPr>
          <a:xfrm>
            <a:off x="7689772" y="816527"/>
            <a:ext cx="849551" cy="3747381"/>
            <a:chOff x="2217389" y="2145281"/>
            <a:chExt cx="771968" cy="2035404"/>
          </a:xfrm>
        </p:grpSpPr>
        <p:sp>
          <p:nvSpPr>
            <p:cNvPr id="2485" name="Google Shape;2485;p37"/>
            <p:cNvSpPr/>
            <p:nvPr/>
          </p:nvSpPr>
          <p:spPr>
            <a:xfrm>
              <a:off x="2315715" y="3791112"/>
              <a:ext cx="673642" cy="389572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37"/>
            <p:cNvSpPr/>
            <p:nvPr/>
          </p:nvSpPr>
          <p:spPr>
            <a:xfrm>
              <a:off x="2657140" y="3935803"/>
              <a:ext cx="195392" cy="151201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37"/>
            <p:cNvSpPr/>
            <p:nvPr/>
          </p:nvSpPr>
          <p:spPr>
            <a:xfrm>
              <a:off x="2658204" y="3985466"/>
              <a:ext cx="194423" cy="10160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37"/>
            <p:cNvSpPr/>
            <p:nvPr/>
          </p:nvSpPr>
          <p:spPr>
            <a:xfrm>
              <a:off x="2457350" y="3860101"/>
              <a:ext cx="195266" cy="145651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37"/>
            <p:cNvSpPr/>
            <p:nvPr/>
          </p:nvSpPr>
          <p:spPr>
            <a:xfrm>
              <a:off x="2457756" y="3906656"/>
              <a:ext cx="194423" cy="101614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37"/>
            <p:cNvSpPr/>
            <p:nvPr/>
          </p:nvSpPr>
          <p:spPr>
            <a:xfrm>
              <a:off x="2506461" y="2987362"/>
              <a:ext cx="335881" cy="96476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37"/>
            <p:cNvSpPr/>
            <p:nvPr/>
          </p:nvSpPr>
          <p:spPr>
            <a:xfrm>
              <a:off x="2582229" y="2387101"/>
              <a:ext cx="215046" cy="209600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37"/>
            <p:cNvSpPr/>
            <p:nvPr/>
          </p:nvSpPr>
          <p:spPr>
            <a:xfrm>
              <a:off x="2243240" y="2453762"/>
              <a:ext cx="324472" cy="46349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37"/>
            <p:cNvSpPr/>
            <p:nvPr/>
          </p:nvSpPr>
          <p:spPr>
            <a:xfrm>
              <a:off x="2217389" y="2839467"/>
              <a:ext cx="154848" cy="10134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2221873" y="2861121"/>
              <a:ext cx="101110" cy="8428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2506235" y="2416390"/>
              <a:ext cx="349777" cy="70423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2790960" y="2560359"/>
              <a:ext cx="135542" cy="62211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2573358" y="2169926"/>
              <a:ext cx="232033" cy="2830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2582180" y="2145281"/>
              <a:ext cx="245303" cy="242358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2773661" y="2522433"/>
              <a:ext cx="151977" cy="206889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2459309" y="2417031"/>
              <a:ext cx="123487" cy="199128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3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506" name="Google Shape;2506;p38"/>
          <p:cNvGrpSpPr/>
          <p:nvPr/>
        </p:nvGrpSpPr>
        <p:grpSpPr>
          <a:xfrm>
            <a:off x="5024708" y="429275"/>
            <a:ext cx="2135467" cy="4414695"/>
            <a:chOff x="6597008" y="413750"/>
            <a:chExt cx="2135467" cy="4414695"/>
          </a:xfrm>
        </p:grpSpPr>
        <p:grpSp>
          <p:nvGrpSpPr>
            <p:cNvPr id="2507" name="Google Shape;2507;p38"/>
            <p:cNvGrpSpPr/>
            <p:nvPr/>
          </p:nvGrpSpPr>
          <p:grpSpPr>
            <a:xfrm>
              <a:off x="6597008" y="413750"/>
              <a:ext cx="2135458" cy="4414695"/>
              <a:chOff x="2547150" y="238125"/>
              <a:chExt cx="2525675" cy="5238750"/>
            </a:xfrm>
          </p:grpSpPr>
          <p:sp>
            <p:nvSpPr>
              <p:cNvPr id="2508" name="Google Shape;2508;p38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38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38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38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12" name="Google Shape;2512;p38"/>
            <p:cNvPicPr preferRelativeResize="0"/>
            <p:nvPr/>
          </p:nvPicPr>
          <p:blipFill rotWithShape="1">
            <a:blip r:embed="rId3">
              <a:alphaModFix/>
            </a:blip>
            <a:srcRect b="4997" l="0" r="0" t="0"/>
            <a:stretch/>
          </p:blipFill>
          <p:spPr>
            <a:xfrm>
              <a:off x="6643700" y="816625"/>
              <a:ext cx="2088775" cy="3608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3" name="Google Shape;2513;p38"/>
          <p:cNvGrpSpPr/>
          <p:nvPr/>
        </p:nvGrpSpPr>
        <p:grpSpPr>
          <a:xfrm>
            <a:off x="1849508" y="364393"/>
            <a:ext cx="2135458" cy="4414695"/>
            <a:chOff x="4006858" y="413743"/>
            <a:chExt cx="2135458" cy="4414695"/>
          </a:xfrm>
        </p:grpSpPr>
        <p:grpSp>
          <p:nvGrpSpPr>
            <p:cNvPr id="2514" name="Google Shape;2514;p38"/>
            <p:cNvGrpSpPr/>
            <p:nvPr/>
          </p:nvGrpSpPr>
          <p:grpSpPr>
            <a:xfrm>
              <a:off x="4006858" y="413743"/>
              <a:ext cx="2135458" cy="4414695"/>
              <a:chOff x="2547150" y="238125"/>
              <a:chExt cx="2525675" cy="5238750"/>
            </a:xfrm>
          </p:grpSpPr>
          <p:sp>
            <p:nvSpPr>
              <p:cNvPr id="2515" name="Google Shape;2515;p38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38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38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38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19" name="Google Shape;2519;p38"/>
            <p:cNvPicPr preferRelativeResize="0"/>
            <p:nvPr/>
          </p:nvPicPr>
          <p:blipFill rotWithShape="1">
            <a:blip r:embed="rId4">
              <a:alphaModFix/>
            </a:blip>
            <a:srcRect b="5464" l="0" r="0" t="0"/>
            <a:stretch/>
          </p:blipFill>
          <p:spPr>
            <a:xfrm>
              <a:off x="4068850" y="816625"/>
              <a:ext cx="2025250" cy="3608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0" name="Google Shape;2520;p38"/>
          <p:cNvGrpSpPr/>
          <p:nvPr/>
        </p:nvGrpSpPr>
        <p:grpSpPr>
          <a:xfrm>
            <a:off x="7689772" y="816527"/>
            <a:ext cx="849551" cy="3747381"/>
            <a:chOff x="2217389" y="2145281"/>
            <a:chExt cx="771968" cy="2035404"/>
          </a:xfrm>
        </p:grpSpPr>
        <p:sp>
          <p:nvSpPr>
            <p:cNvPr id="2521" name="Google Shape;2521;p38"/>
            <p:cNvSpPr/>
            <p:nvPr/>
          </p:nvSpPr>
          <p:spPr>
            <a:xfrm>
              <a:off x="2315715" y="3791112"/>
              <a:ext cx="673642" cy="389572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38"/>
            <p:cNvSpPr/>
            <p:nvPr/>
          </p:nvSpPr>
          <p:spPr>
            <a:xfrm>
              <a:off x="2657140" y="3935803"/>
              <a:ext cx="195392" cy="151201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p38"/>
            <p:cNvSpPr/>
            <p:nvPr/>
          </p:nvSpPr>
          <p:spPr>
            <a:xfrm>
              <a:off x="2658204" y="3985466"/>
              <a:ext cx="194423" cy="10160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38"/>
            <p:cNvSpPr/>
            <p:nvPr/>
          </p:nvSpPr>
          <p:spPr>
            <a:xfrm>
              <a:off x="2457350" y="3860101"/>
              <a:ext cx="195266" cy="145651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38"/>
            <p:cNvSpPr/>
            <p:nvPr/>
          </p:nvSpPr>
          <p:spPr>
            <a:xfrm>
              <a:off x="2457756" y="3906656"/>
              <a:ext cx="194423" cy="101614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38"/>
            <p:cNvSpPr/>
            <p:nvPr/>
          </p:nvSpPr>
          <p:spPr>
            <a:xfrm>
              <a:off x="2506461" y="2987362"/>
              <a:ext cx="335881" cy="96476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38"/>
            <p:cNvSpPr/>
            <p:nvPr/>
          </p:nvSpPr>
          <p:spPr>
            <a:xfrm>
              <a:off x="2582229" y="2387101"/>
              <a:ext cx="215046" cy="209600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38"/>
            <p:cNvSpPr/>
            <p:nvPr/>
          </p:nvSpPr>
          <p:spPr>
            <a:xfrm>
              <a:off x="2243240" y="2453762"/>
              <a:ext cx="324472" cy="46349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38"/>
            <p:cNvSpPr/>
            <p:nvPr/>
          </p:nvSpPr>
          <p:spPr>
            <a:xfrm>
              <a:off x="2217389" y="2839467"/>
              <a:ext cx="154848" cy="10134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38"/>
            <p:cNvSpPr/>
            <p:nvPr/>
          </p:nvSpPr>
          <p:spPr>
            <a:xfrm>
              <a:off x="2221873" y="2861121"/>
              <a:ext cx="101110" cy="8428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38"/>
            <p:cNvSpPr/>
            <p:nvPr/>
          </p:nvSpPr>
          <p:spPr>
            <a:xfrm>
              <a:off x="2506235" y="2416390"/>
              <a:ext cx="349777" cy="70423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38"/>
            <p:cNvSpPr/>
            <p:nvPr/>
          </p:nvSpPr>
          <p:spPr>
            <a:xfrm>
              <a:off x="2790960" y="2560359"/>
              <a:ext cx="135542" cy="62211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38"/>
            <p:cNvSpPr/>
            <p:nvPr/>
          </p:nvSpPr>
          <p:spPr>
            <a:xfrm>
              <a:off x="2573358" y="2169926"/>
              <a:ext cx="232033" cy="2830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38"/>
            <p:cNvSpPr/>
            <p:nvPr/>
          </p:nvSpPr>
          <p:spPr>
            <a:xfrm>
              <a:off x="2582180" y="2145281"/>
              <a:ext cx="245303" cy="242358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38"/>
            <p:cNvSpPr/>
            <p:nvPr/>
          </p:nvSpPr>
          <p:spPr>
            <a:xfrm>
              <a:off x="2773661" y="2522433"/>
              <a:ext cx="151977" cy="206889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38"/>
            <p:cNvSpPr/>
            <p:nvPr/>
          </p:nvSpPr>
          <p:spPr>
            <a:xfrm>
              <a:off x="2459309" y="2417031"/>
              <a:ext cx="123487" cy="199128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3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542" name="Google Shape;2542;p39"/>
          <p:cNvGrpSpPr/>
          <p:nvPr/>
        </p:nvGrpSpPr>
        <p:grpSpPr>
          <a:xfrm>
            <a:off x="1812933" y="482868"/>
            <a:ext cx="2135458" cy="4414695"/>
            <a:chOff x="4006858" y="413743"/>
            <a:chExt cx="2135458" cy="4414695"/>
          </a:xfrm>
        </p:grpSpPr>
        <p:grpSp>
          <p:nvGrpSpPr>
            <p:cNvPr id="2543" name="Google Shape;2543;p39"/>
            <p:cNvGrpSpPr/>
            <p:nvPr/>
          </p:nvGrpSpPr>
          <p:grpSpPr>
            <a:xfrm>
              <a:off x="4006858" y="413743"/>
              <a:ext cx="2135458" cy="4414695"/>
              <a:chOff x="2547150" y="238125"/>
              <a:chExt cx="2525675" cy="5238750"/>
            </a:xfrm>
          </p:grpSpPr>
          <p:sp>
            <p:nvSpPr>
              <p:cNvPr id="2544" name="Google Shape;2544;p39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39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39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39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48" name="Google Shape;2548;p39"/>
            <p:cNvPicPr preferRelativeResize="0"/>
            <p:nvPr/>
          </p:nvPicPr>
          <p:blipFill rotWithShape="1">
            <a:blip r:embed="rId3">
              <a:alphaModFix/>
            </a:blip>
            <a:srcRect b="6120" l="0" r="0" t="0"/>
            <a:stretch/>
          </p:blipFill>
          <p:spPr>
            <a:xfrm>
              <a:off x="4036950" y="776100"/>
              <a:ext cx="2075275" cy="3660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9" name="Google Shape;2549;p39"/>
          <p:cNvGrpSpPr/>
          <p:nvPr/>
        </p:nvGrpSpPr>
        <p:grpSpPr>
          <a:xfrm>
            <a:off x="5040258" y="482868"/>
            <a:ext cx="2135458" cy="4414695"/>
            <a:chOff x="6661333" y="398843"/>
            <a:chExt cx="2135458" cy="4414695"/>
          </a:xfrm>
        </p:grpSpPr>
        <p:grpSp>
          <p:nvGrpSpPr>
            <p:cNvPr id="2550" name="Google Shape;2550;p39"/>
            <p:cNvGrpSpPr/>
            <p:nvPr/>
          </p:nvGrpSpPr>
          <p:grpSpPr>
            <a:xfrm>
              <a:off x="6661333" y="398843"/>
              <a:ext cx="2135458" cy="4414695"/>
              <a:chOff x="2547150" y="238125"/>
              <a:chExt cx="2525675" cy="5238750"/>
            </a:xfrm>
          </p:grpSpPr>
          <p:sp>
            <p:nvSpPr>
              <p:cNvPr id="2551" name="Google Shape;2551;p39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39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39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39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55" name="Google Shape;2555;p39"/>
            <p:cNvPicPr preferRelativeResize="0"/>
            <p:nvPr/>
          </p:nvPicPr>
          <p:blipFill rotWithShape="1">
            <a:blip r:embed="rId4">
              <a:alphaModFix/>
            </a:blip>
            <a:srcRect b="6120" l="0" r="0" t="0"/>
            <a:stretch/>
          </p:blipFill>
          <p:spPr>
            <a:xfrm>
              <a:off x="6715150" y="776100"/>
              <a:ext cx="2028800" cy="3747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6" name="Google Shape;2556;p39"/>
          <p:cNvGrpSpPr/>
          <p:nvPr/>
        </p:nvGrpSpPr>
        <p:grpSpPr>
          <a:xfrm>
            <a:off x="7689772" y="816527"/>
            <a:ext cx="849551" cy="3747381"/>
            <a:chOff x="2217389" y="2145281"/>
            <a:chExt cx="771968" cy="2035404"/>
          </a:xfrm>
        </p:grpSpPr>
        <p:sp>
          <p:nvSpPr>
            <p:cNvPr id="2557" name="Google Shape;2557;p39"/>
            <p:cNvSpPr/>
            <p:nvPr/>
          </p:nvSpPr>
          <p:spPr>
            <a:xfrm>
              <a:off x="2315715" y="3791112"/>
              <a:ext cx="673642" cy="389572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39"/>
            <p:cNvSpPr/>
            <p:nvPr/>
          </p:nvSpPr>
          <p:spPr>
            <a:xfrm>
              <a:off x="2657140" y="3935803"/>
              <a:ext cx="195392" cy="151201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39"/>
            <p:cNvSpPr/>
            <p:nvPr/>
          </p:nvSpPr>
          <p:spPr>
            <a:xfrm>
              <a:off x="2658204" y="3985466"/>
              <a:ext cx="194423" cy="10160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39"/>
            <p:cNvSpPr/>
            <p:nvPr/>
          </p:nvSpPr>
          <p:spPr>
            <a:xfrm>
              <a:off x="2457350" y="3860101"/>
              <a:ext cx="195266" cy="145651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39"/>
            <p:cNvSpPr/>
            <p:nvPr/>
          </p:nvSpPr>
          <p:spPr>
            <a:xfrm>
              <a:off x="2457756" y="3906656"/>
              <a:ext cx="194423" cy="101614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39"/>
            <p:cNvSpPr/>
            <p:nvPr/>
          </p:nvSpPr>
          <p:spPr>
            <a:xfrm>
              <a:off x="2506461" y="2987362"/>
              <a:ext cx="335881" cy="96476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39"/>
            <p:cNvSpPr/>
            <p:nvPr/>
          </p:nvSpPr>
          <p:spPr>
            <a:xfrm>
              <a:off x="2582229" y="2387101"/>
              <a:ext cx="215046" cy="209600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39"/>
            <p:cNvSpPr/>
            <p:nvPr/>
          </p:nvSpPr>
          <p:spPr>
            <a:xfrm>
              <a:off x="2243240" y="2453762"/>
              <a:ext cx="324472" cy="46349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39"/>
            <p:cNvSpPr/>
            <p:nvPr/>
          </p:nvSpPr>
          <p:spPr>
            <a:xfrm>
              <a:off x="2217389" y="2839467"/>
              <a:ext cx="154848" cy="10134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39"/>
            <p:cNvSpPr/>
            <p:nvPr/>
          </p:nvSpPr>
          <p:spPr>
            <a:xfrm>
              <a:off x="2221873" y="2861121"/>
              <a:ext cx="101110" cy="8428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39"/>
            <p:cNvSpPr/>
            <p:nvPr/>
          </p:nvSpPr>
          <p:spPr>
            <a:xfrm>
              <a:off x="2506235" y="2416390"/>
              <a:ext cx="349777" cy="70423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39"/>
            <p:cNvSpPr/>
            <p:nvPr/>
          </p:nvSpPr>
          <p:spPr>
            <a:xfrm>
              <a:off x="2790960" y="2560359"/>
              <a:ext cx="135542" cy="62211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39"/>
            <p:cNvSpPr/>
            <p:nvPr/>
          </p:nvSpPr>
          <p:spPr>
            <a:xfrm>
              <a:off x="2573358" y="2169926"/>
              <a:ext cx="232033" cy="2830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39"/>
            <p:cNvSpPr/>
            <p:nvPr/>
          </p:nvSpPr>
          <p:spPr>
            <a:xfrm>
              <a:off x="2582180" y="2145281"/>
              <a:ext cx="245303" cy="242358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39"/>
            <p:cNvSpPr/>
            <p:nvPr/>
          </p:nvSpPr>
          <p:spPr>
            <a:xfrm>
              <a:off x="2773661" y="2522433"/>
              <a:ext cx="151977" cy="206889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39"/>
            <p:cNvSpPr/>
            <p:nvPr/>
          </p:nvSpPr>
          <p:spPr>
            <a:xfrm>
              <a:off x="2459309" y="2417031"/>
              <a:ext cx="123487" cy="199128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4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578" name="Google Shape;2578;p40"/>
          <p:cNvGrpSpPr/>
          <p:nvPr/>
        </p:nvGrpSpPr>
        <p:grpSpPr>
          <a:xfrm>
            <a:off x="1849508" y="430743"/>
            <a:ext cx="2135458" cy="4414695"/>
            <a:chOff x="4006858" y="413743"/>
            <a:chExt cx="2135458" cy="4414695"/>
          </a:xfrm>
        </p:grpSpPr>
        <p:grpSp>
          <p:nvGrpSpPr>
            <p:cNvPr id="2579" name="Google Shape;2579;p40"/>
            <p:cNvGrpSpPr/>
            <p:nvPr/>
          </p:nvGrpSpPr>
          <p:grpSpPr>
            <a:xfrm>
              <a:off x="4006858" y="413743"/>
              <a:ext cx="2135458" cy="4414695"/>
              <a:chOff x="2547150" y="238125"/>
              <a:chExt cx="2525675" cy="5238750"/>
            </a:xfrm>
          </p:grpSpPr>
          <p:sp>
            <p:nvSpPr>
              <p:cNvPr id="2580" name="Google Shape;2580;p40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40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40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40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84" name="Google Shape;2584;p40"/>
            <p:cNvPicPr preferRelativeResize="0"/>
            <p:nvPr/>
          </p:nvPicPr>
          <p:blipFill rotWithShape="1">
            <a:blip r:embed="rId3">
              <a:alphaModFix/>
            </a:blip>
            <a:srcRect b="6472" l="0" r="0" t="0"/>
            <a:stretch/>
          </p:blipFill>
          <p:spPr>
            <a:xfrm>
              <a:off x="4058150" y="780950"/>
              <a:ext cx="2035950" cy="3687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5" name="Google Shape;2585;p40"/>
          <p:cNvGrpSpPr/>
          <p:nvPr/>
        </p:nvGrpSpPr>
        <p:grpSpPr>
          <a:xfrm>
            <a:off x="5036896" y="482856"/>
            <a:ext cx="2135458" cy="4414695"/>
            <a:chOff x="6597021" y="413743"/>
            <a:chExt cx="2135458" cy="4414695"/>
          </a:xfrm>
        </p:grpSpPr>
        <p:grpSp>
          <p:nvGrpSpPr>
            <p:cNvPr id="2586" name="Google Shape;2586;p40"/>
            <p:cNvGrpSpPr/>
            <p:nvPr/>
          </p:nvGrpSpPr>
          <p:grpSpPr>
            <a:xfrm>
              <a:off x="6597021" y="413743"/>
              <a:ext cx="2135458" cy="4414695"/>
              <a:chOff x="2547150" y="238125"/>
              <a:chExt cx="2525675" cy="5238750"/>
            </a:xfrm>
          </p:grpSpPr>
          <p:sp>
            <p:nvSpPr>
              <p:cNvPr id="2587" name="Google Shape;2587;p40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40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40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40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91" name="Google Shape;2591;p40"/>
            <p:cNvPicPr preferRelativeResize="0"/>
            <p:nvPr/>
          </p:nvPicPr>
          <p:blipFill rotWithShape="1">
            <a:blip r:embed="rId4">
              <a:alphaModFix/>
            </a:blip>
            <a:srcRect b="4834" l="0" r="0" t="0"/>
            <a:stretch/>
          </p:blipFill>
          <p:spPr>
            <a:xfrm>
              <a:off x="6638750" y="800075"/>
              <a:ext cx="2052000" cy="3614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2" name="Google Shape;2592;p40"/>
          <p:cNvSpPr/>
          <p:nvPr/>
        </p:nvSpPr>
        <p:spPr>
          <a:xfrm>
            <a:off x="7451670" y="4552911"/>
            <a:ext cx="426174" cy="151602"/>
          </a:xfrm>
          <a:custGeom>
            <a:rect b="b" l="l" r="r" t="t"/>
            <a:pathLst>
              <a:path extrusionOk="0" h="7196" w="20162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3" name="Google Shape;2593;p40"/>
          <p:cNvGrpSpPr/>
          <p:nvPr/>
        </p:nvGrpSpPr>
        <p:grpSpPr>
          <a:xfrm>
            <a:off x="7689772" y="816527"/>
            <a:ext cx="849551" cy="3747381"/>
            <a:chOff x="2217389" y="2145281"/>
            <a:chExt cx="771968" cy="2035404"/>
          </a:xfrm>
        </p:grpSpPr>
        <p:sp>
          <p:nvSpPr>
            <p:cNvPr id="2594" name="Google Shape;2594;p40"/>
            <p:cNvSpPr/>
            <p:nvPr/>
          </p:nvSpPr>
          <p:spPr>
            <a:xfrm>
              <a:off x="2315715" y="3791112"/>
              <a:ext cx="673642" cy="389572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2657140" y="3935803"/>
              <a:ext cx="195392" cy="151201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0"/>
            <p:cNvSpPr/>
            <p:nvPr/>
          </p:nvSpPr>
          <p:spPr>
            <a:xfrm>
              <a:off x="2658204" y="3985466"/>
              <a:ext cx="194423" cy="10160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0"/>
            <p:cNvSpPr/>
            <p:nvPr/>
          </p:nvSpPr>
          <p:spPr>
            <a:xfrm>
              <a:off x="2457350" y="3860101"/>
              <a:ext cx="195266" cy="145651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0"/>
            <p:cNvSpPr/>
            <p:nvPr/>
          </p:nvSpPr>
          <p:spPr>
            <a:xfrm>
              <a:off x="2457756" y="3906656"/>
              <a:ext cx="194423" cy="101614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2506461" y="2987362"/>
              <a:ext cx="335881" cy="96476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2582229" y="2387101"/>
              <a:ext cx="215046" cy="209600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2243240" y="2453762"/>
              <a:ext cx="324472" cy="46349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2217389" y="2839467"/>
              <a:ext cx="154848" cy="10134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2221873" y="2861121"/>
              <a:ext cx="101110" cy="8428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2506235" y="2416390"/>
              <a:ext cx="349777" cy="70423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2790960" y="2560359"/>
              <a:ext cx="135542" cy="62211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0"/>
            <p:cNvSpPr/>
            <p:nvPr/>
          </p:nvSpPr>
          <p:spPr>
            <a:xfrm>
              <a:off x="2573358" y="2169926"/>
              <a:ext cx="232033" cy="2830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0"/>
            <p:cNvSpPr/>
            <p:nvPr/>
          </p:nvSpPr>
          <p:spPr>
            <a:xfrm>
              <a:off x="2582180" y="2145281"/>
              <a:ext cx="245303" cy="242358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2773661" y="2522433"/>
              <a:ext cx="151977" cy="206889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2459309" y="2417031"/>
              <a:ext cx="123487" cy="199128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Roles</a:t>
            </a:r>
            <a:endParaRPr/>
          </a:p>
        </p:txBody>
      </p:sp>
      <p:sp>
        <p:nvSpPr>
          <p:cNvPr id="463" name="Google Shape;463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14"/>
          <p:cNvSpPr txBox="1"/>
          <p:nvPr/>
        </p:nvSpPr>
        <p:spPr>
          <a:xfrm>
            <a:off x="6407725" y="3441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Jainil Shah</a:t>
            </a:r>
            <a:br>
              <a:rPr lang="en" sz="1700">
                <a:latin typeface="Barlow"/>
                <a:ea typeface="Barlow"/>
                <a:cs typeface="Barlow"/>
                <a:sym typeface="Barlow"/>
              </a:rPr>
            </a:b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19CE135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Front-end Designer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5" name="Google Shape;465;p14"/>
          <p:cNvSpPr txBox="1"/>
          <p:nvPr/>
        </p:nvSpPr>
        <p:spPr>
          <a:xfrm>
            <a:off x="1142275" y="3441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Vivek Mehta</a:t>
            </a:r>
            <a:br>
              <a:rPr lang="en" sz="1700">
                <a:latin typeface="Barlow"/>
                <a:ea typeface="Barlow"/>
                <a:cs typeface="Barlow"/>
                <a:sym typeface="Barlow"/>
              </a:rPr>
            </a:b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19CE074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Front-end Designer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6" name="Google Shape;466;p14"/>
          <p:cNvSpPr txBox="1"/>
          <p:nvPr/>
        </p:nvSpPr>
        <p:spPr>
          <a:xfrm>
            <a:off x="3710800" y="3441400"/>
            <a:ext cx="1617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Nikita Mirchandani</a:t>
            </a:r>
            <a:br>
              <a:rPr lang="en" sz="1700">
                <a:latin typeface="Barlow"/>
                <a:ea typeface="Barlow"/>
                <a:cs typeface="Barlow"/>
                <a:sym typeface="Barlow"/>
              </a:rPr>
            </a:b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19CE076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Database Designer</a:t>
            </a:r>
            <a:endParaRPr sz="11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67" name="Google Shape;4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450" y="1520975"/>
            <a:ext cx="1786348" cy="178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925" y="1520975"/>
            <a:ext cx="1757275" cy="17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237" y="1550054"/>
            <a:ext cx="1757275" cy="17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4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615" name="Google Shape;2615;p41"/>
          <p:cNvGrpSpPr/>
          <p:nvPr/>
        </p:nvGrpSpPr>
        <p:grpSpPr>
          <a:xfrm>
            <a:off x="1837308" y="364393"/>
            <a:ext cx="2135458" cy="4414695"/>
            <a:chOff x="4006858" y="413743"/>
            <a:chExt cx="2135458" cy="4414695"/>
          </a:xfrm>
        </p:grpSpPr>
        <p:grpSp>
          <p:nvGrpSpPr>
            <p:cNvPr id="2616" name="Google Shape;2616;p41"/>
            <p:cNvGrpSpPr/>
            <p:nvPr/>
          </p:nvGrpSpPr>
          <p:grpSpPr>
            <a:xfrm>
              <a:off x="4006858" y="413743"/>
              <a:ext cx="2135458" cy="4414695"/>
              <a:chOff x="2547150" y="238125"/>
              <a:chExt cx="2525675" cy="5238750"/>
            </a:xfrm>
          </p:grpSpPr>
          <p:sp>
            <p:nvSpPr>
              <p:cNvPr id="2617" name="Google Shape;2617;p41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41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41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41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621" name="Google Shape;2621;p41"/>
            <p:cNvPicPr preferRelativeResize="0"/>
            <p:nvPr/>
          </p:nvPicPr>
          <p:blipFill rotWithShape="1">
            <a:blip r:embed="rId3">
              <a:alphaModFix/>
            </a:blip>
            <a:srcRect b="5213" l="0" r="0" t="0"/>
            <a:stretch/>
          </p:blipFill>
          <p:spPr>
            <a:xfrm>
              <a:off x="4066050" y="808250"/>
              <a:ext cx="2012251" cy="3661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2" name="Google Shape;2622;p41"/>
          <p:cNvGrpSpPr/>
          <p:nvPr/>
        </p:nvGrpSpPr>
        <p:grpSpPr>
          <a:xfrm>
            <a:off x="5024721" y="421931"/>
            <a:ext cx="2135458" cy="4414695"/>
            <a:chOff x="6597021" y="413743"/>
            <a:chExt cx="2135458" cy="4414695"/>
          </a:xfrm>
        </p:grpSpPr>
        <p:grpSp>
          <p:nvGrpSpPr>
            <p:cNvPr id="2623" name="Google Shape;2623;p41"/>
            <p:cNvGrpSpPr/>
            <p:nvPr/>
          </p:nvGrpSpPr>
          <p:grpSpPr>
            <a:xfrm>
              <a:off x="6597021" y="413743"/>
              <a:ext cx="2135458" cy="4414695"/>
              <a:chOff x="2547150" y="238125"/>
              <a:chExt cx="2525675" cy="5238750"/>
            </a:xfrm>
          </p:grpSpPr>
          <p:sp>
            <p:nvSpPr>
              <p:cNvPr id="2624" name="Google Shape;2624;p41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41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41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41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628" name="Google Shape;2628;p41"/>
            <p:cNvPicPr preferRelativeResize="0"/>
            <p:nvPr/>
          </p:nvPicPr>
          <p:blipFill rotWithShape="1">
            <a:blip r:embed="rId4">
              <a:alphaModFix/>
            </a:blip>
            <a:srcRect b="5042" l="0" r="0" t="0"/>
            <a:stretch/>
          </p:blipFill>
          <p:spPr>
            <a:xfrm>
              <a:off x="6672275" y="808250"/>
              <a:ext cx="2012251" cy="3661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9" name="Google Shape;2629;p41"/>
          <p:cNvGrpSpPr/>
          <p:nvPr/>
        </p:nvGrpSpPr>
        <p:grpSpPr>
          <a:xfrm>
            <a:off x="7689772" y="816527"/>
            <a:ext cx="849551" cy="3747381"/>
            <a:chOff x="2217389" y="2145281"/>
            <a:chExt cx="771968" cy="2035404"/>
          </a:xfrm>
        </p:grpSpPr>
        <p:sp>
          <p:nvSpPr>
            <p:cNvPr id="2630" name="Google Shape;2630;p41"/>
            <p:cNvSpPr/>
            <p:nvPr/>
          </p:nvSpPr>
          <p:spPr>
            <a:xfrm>
              <a:off x="2315715" y="3791112"/>
              <a:ext cx="673642" cy="389572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1"/>
            <p:cNvSpPr/>
            <p:nvPr/>
          </p:nvSpPr>
          <p:spPr>
            <a:xfrm>
              <a:off x="2657140" y="3935803"/>
              <a:ext cx="195392" cy="151201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1"/>
            <p:cNvSpPr/>
            <p:nvPr/>
          </p:nvSpPr>
          <p:spPr>
            <a:xfrm>
              <a:off x="2658204" y="3985466"/>
              <a:ext cx="194423" cy="10160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1"/>
            <p:cNvSpPr/>
            <p:nvPr/>
          </p:nvSpPr>
          <p:spPr>
            <a:xfrm>
              <a:off x="2457350" y="3860101"/>
              <a:ext cx="195266" cy="145651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1"/>
            <p:cNvSpPr/>
            <p:nvPr/>
          </p:nvSpPr>
          <p:spPr>
            <a:xfrm>
              <a:off x="2457756" y="3906656"/>
              <a:ext cx="194423" cy="101614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1"/>
            <p:cNvSpPr/>
            <p:nvPr/>
          </p:nvSpPr>
          <p:spPr>
            <a:xfrm>
              <a:off x="2506461" y="2987362"/>
              <a:ext cx="335881" cy="96476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1"/>
            <p:cNvSpPr/>
            <p:nvPr/>
          </p:nvSpPr>
          <p:spPr>
            <a:xfrm>
              <a:off x="2582229" y="2387101"/>
              <a:ext cx="215046" cy="209600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1"/>
            <p:cNvSpPr/>
            <p:nvPr/>
          </p:nvSpPr>
          <p:spPr>
            <a:xfrm>
              <a:off x="2243240" y="2453762"/>
              <a:ext cx="324472" cy="46349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1"/>
            <p:cNvSpPr/>
            <p:nvPr/>
          </p:nvSpPr>
          <p:spPr>
            <a:xfrm>
              <a:off x="2217389" y="2839467"/>
              <a:ext cx="154848" cy="10134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1"/>
            <p:cNvSpPr/>
            <p:nvPr/>
          </p:nvSpPr>
          <p:spPr>
            <a:xfrm>
              <a:off x="2221873" y="2861121"/>
              <a:ext cx="101110" cy="8428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1"/>
            <p:cNvSpPr/>
            <p:nvPr/>
          </p:nvSpPr>
          <p:spPr>
            <a:xfrm>
              <a:off x="2506235" y="2416390"/>
              <a:ext cx="349777" cy="70423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1"/>
            <p:cNvSpPr/>
            <p:nvPr/>
          </p:nvSpPr>
          <p:spPr>
            <a:xfrm>
              <a:off x="2790960" y="2560359"/>
              <a:ext cx="135542" cy="62211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1"/>
            <p:cNvSpPr/>
            <p:nvPr/>
          </p:nvSpPr>
          <p:spPr>
            <a:xfrm>
              <a:off x="2573358" y="2169926"/>
              <a:ext cx="232033" cy="2830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1"/>
            <p:cNvSpPr/>
            <p:nvPr/>
          </p:nvSpPr>
          <p:spPr>
            <a:xfrm>
              <a:off x="2582180" y="2145281"/>
              <a:ext cx="245303" cy="242358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1"/>
            <p:cNvSpPr/>
            <p:nvPr/>
          </p:nvSpPr>
          <p:spPr>
            <a:xfrm>
              <a:off x="2773661" y="2522433"/>
              <a:ext cx="151977" cy="206889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1"/>
            <p:cNvSpPr/>
            <p:nvPr/>
          </p:nvSpPr>
          <p:spPr>
            <a:xfrm>
              <a:off x="2459309" y="2417031"/>
              <a:ext cx="123487" cy="199128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4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651" name="Google Shape;2651;p42"/>
          <p:cNvGrpSpPr/>
          <p:nvPr/>
        </p:nvGrpSpPr>
        <p:grpSpPr>
          <a:xfrm>
            <a:off x="1837358" y="364393"/>
            <a:ext cx="2135467" cy="4414695"/>
            <a:chOff x="4006858" y="413743"/>
            <a:chExt cx="2135467" cy="4414695"/>
          </a:xfrm>
        </p:grpSpPr>
        <p:grpSp>
          <p:nvGrpSpPr>
            <p:cNvPr id="2652" name="Google Shape;2652;p42"/>
            <p:cNvGrpSpPr/>
            <p:nvPr/>
          </p:nvGrpSpPr>
          <p:grpSpPr>
            <a:xfrm>
              <a:off x="4006858" y="413743"/>
              <a:ext cx="2135458" cy="4414695"/>
              <a:chOff x="2547150" y="238125"/>
              <a:chExt cx="2525675" cy="5238750"/>
            </a:xfrm>
          </p:grpSpPr>
          <p:sp>
            <p:nvSpPr>
              <p:cNvPr id="2653" name="Google Shape;2653;p42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42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42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42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657" name="Google Shape;2657;p42"/>
            <p:cNvPicPr preferRelativeResize="0"/>
            <p:nvPr/>
          </p:nvPicPr>
          <p:blipFill rotWithShape="1">
            <a:blip r:embed="rId3">
              <a:alphaModFix/>
            </a:blip>
            <a:srcRect b="4798" l="0" r="0" t="0"/>
            <a:stretch/>
          </p:blipFill>
          <p:spPr>
            <a:xfrm>
              <a:off x="4028675" y="803675"/>
              <a:ext cx="2113650" cy="36218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8" name="Google Shape;2658;p42"/>
          <p:cNvGrpSpPr/>
          <p:nvPr/>
        </p:nvGrpSpPr>
        <p:grpSpPr>
          <a:xfrm>
            <a:off x="5000346" y="364393"/>
            <a:ext cx="2135458" cy="4414695"/>
            <a:chOff x="6597021" y="413743"/>
            <a:chExt cx="2135458" cy="4414695"/>
          </a:xfrm>
        </p:grpSpPr>
        <p:grpSp>
          <p:nvGrpSpPr>
            <p:cNvPr id="2659" name="Google Shape;2659;p42"/>
            <p:cNvGrpSpPr/>
            <p:nvPr/>
          </p:nvGrpSpPr>
          <p:grpSpPr>
            <a:xfrm>
              <a:off x="6597021" y="413743"/>
              <a:ext cx="2135458" cy="4414695"/>
              <a:chOff x="2547150" y="238125"/>
              <a:chExt cx="2525675" cy="5238750"/>
            </a:xfrm>
          </p:grpSpPr>
          <p:sp>
            <p:nvSpPr>
              <p:cNvPr id="2660" name="Google Shape;2660;p42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42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42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42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664" name="Google Shape;2664;p42"/>
            <p:cNvPicPr preferRelativeResize="0"/>
            <p:nvPr/>
          </p:nvPicPr>
          <p:blipFill rotWithShape="1">
            <a:blip r:embed="rId4">
              <a:alphaModFix/>
            </a:blip>
            <a:srcRect b="4915" l="0" r="0" t="0"/>
            <a:stretch/>
          </p:blipFill>
          <p:spPr>
            <a:xfrm>
              <a:off x="6643700" y="803675"/>
              <a:ext cx="2088775" cy="369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5" name="Google Shape;2665;p42"/>
          <p:cNvGrpSpPr/>
          <p:nvPr/>
        </p:nvGrpSpPr>
        <p:grpSpPr>
          <a:xfrm>
            <a:off x="7689772" y="816527"/>
            <a:ext cx="849551" cy="3747381"/>
            <a:chOff x="2217389" y="2145281"/>
            <a:chExt cx="771968" cy="2035404"/>
          </a:xfrm>
        </p:grpSpPr>
        <p:sp>
          <p:nvSpPr>
            <p:cNvPr id="2666" name="Google Shape;2666;p42"/>
            <p:cNvSpPr/>
            <p:nvPr/>
          </p:nvSpPr>
          <p:spPr>
            <a:xfrm>
              <a:off x="2315715" y="3791112"/>
              <a:ext cx="673642" cy="389572"/>
            </a:xfrm>
            <a:custGeom>
              <a:rect b="b" l="l" r="r" t="t"/>
              <a:pathLst>
                <a:path extrusionOk="0" h="381000" w="658819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2"/>
            <p:cNvSpPr/>
            <p:nvPr/>
          </p:nvSpPr>
          <p:spPr>
            <a:xfrm>
              <a:off x="2657140" y="3935803"/>
              <a:ext cx="195392" cy="151201"/>
            </a:xfrm>
            <a:custGeom>
              <a:rect b="b" l="l" r="r" t="t"/>
              <a:pathLst>
                <a:path extrusionOk="0" h="147874" w="191092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2"/>
            <p:cNvSpPr/>
            <p:nvPr/>
          </p:nvSpPr>
          <p:spPr>
            <a:xfrm>
              <a:off x="2658204" y="3985466"/>
              <a:ext cx="194423" cy="101603"/>
            </a:xfrm>
            <a:custGeom>
              <a:rect b="b" l="l" r="r" t="t"/>
              <a:pathLst>
                <a:path extrusionOk="0" h="99367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2"/>
            <p:cNvSpPr/>
            <p:nvPr/>
          </p:nvSpPr>
          <p:spPr>
            <a:xfrm>
              <a:off x="2457350" y="3860101"/>
              <a:ext cx="195266" cy="145651"/>
            </a:xfrm>
            <a:custGeom>
              <a:rect b="b" l="l" r="r" t="t"/>
              <a:pathLst>
                <a:path extrusionOk="0" h="142446" w="190969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2"/>
            <p:cNvSpPr/>
            <p:nvPr/>
          </p:nvSpPr>
          <p:spPr>
            <a:xfrm>
              <a:off x="2457756" y="3906656"/>
              <a:ext cx="194423" cy="101614"/>
            </a:xfrm>
            <a:custGeom>
              <a:rect b="b" l="l" r="r" t="t"/>
              <a:pathLst>
                <a:path extrusionOk="0" h="99378" w="190145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2"/>
            <p:cNvSpPr/>
            <p:nvPr/>
          </p:nvSpPr>
          <p:spPr>
            <a:xfrm>
              <a:off x="2506461" y="2987362"/>
              <a:ext cx="335881" cy="964766"/>
            </a:xfrm>
            <a:custGeom>
              <a:rect b="b" l="l" r="r" t="t"/>
              <a:pathLst>
                <a:path extrusionOk="0" h="943536" w="32849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2"/>
            <p:cNvSpPr/>
            <p:nvPr/>
          </p:nvSpPr>
          <p:spPr>
            <a:xfrm>
              <a:off x="2582229" y="2387101"/>
              <a:ext cx="215046" cy="209600"/>
            </a:xfrm>
            <a:custGeom>
              <a:rect b="b" l="l" r="r" t="t"/>
              <a:pathLst>
                <a:path extrusionOk="0" h="204988" w="210314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2"/>
            <p:cNvSpPr/>
            <p:nvPr/>
          </p:nvSpPr>
          <p:spPr>
            <a:xfrm>
              <a:off x="2243240" y="2453762"/>
              <a:ext cx="324472" cy="463496"/>
            </a:xfrm>
            <a:custGeom>
              <a:rect b="b" l="l" r="r" t="t"/>
              <a:pathLst>
                <a:path extrusionOk="0" h="453297" w="317332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2"/>
            <p:cNvSpPr/>
            <p:nvPr/>
          </p:nvSpPr>
          <p:spPr>
            <a:xfrm>
              <a:off x="2217389" y="2839467"/>
              <a:ext cx="154848" cy="101346"/>
            </a:xfrm>
            <a:custGeom>
              <a:rect b="b" l="l" r="r" t="t"/>
              <a:pathLst>
                <a:path extrusionOk="0" h="99116" w="151441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2"/>
            <p:cNvSpPr/>
            <p:nvPr/>
          </p:nvSpPr>
          <p:spPr>
            <a:xfrm>
              <a:off x="2221873" y="2861121"/>
              <a:ext cx="101110" cy="84281"/>
            </a:xfrm>
            <a:custGeom>
              <a:rect b="b" l="l" r="r" t="t"/>
              <a:pathLst>
                <a:path extrusionOk="0" h="82426" w="98885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2"/>
            <p:cNvSpPr/>
            <p:nvPr/>
          </p:nvSpPr>
          <p:spPr>
            <a:xfrm>
              <a:off x="2506235" y="2416390"/>
              <a:ext cx="349777" cy="704234"/>
            </a:xfrm>
            <a:custGeom>
              <a:rect b="b" l="l" r="r" t="t"/>
              <a:pathLst>
                <a:path extrusionOk="0" h="688737" w="34208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2"/>
            <p:cNvSpPr/>
            <p:nvPr/>
          </p:nvSpPr>
          <p:spPr>
            <a:xfrm>
              <a:off x="2790960" y="2560359"/>
              <a:ext cx="135542" cy="622117"/>
            </a:xfrm>
            <a:custGeom>
              <a:rect b="b" l="l" r="r" t="t"/>
              <a:pathLst>
                <a:path extrusionOk="0" h="608427" w="132559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2"/>
            <p:cNvSpPr/>
            <p:nvPr/>
          </p:nvSpPr>
          <p:spPr>
            <a:xfrm>
              <a:off x="2573358" y="2169926"/>
              <a:ext cx="232033" cy="283078"/>
            </a:xfrm>
            <a:custGeom>
              <a:rect b="b" l="l" r="r" t="t"/>
              <a:pathLst>
                <a:path extrusionOk="0" h="276849" w="226927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2"/>
            <p:cNvSpPr/>
            <p:nvPr/>
          </p:nvSpPr>
          <p:spPr>
            <a:xfrm>
              <a:off x="2582180" y="2145281"/>
              <a:ext cx="245303" cy="242358"/>
            </a:xfrm>
            <a:custGeom>
              <a:rect b="b" l="l" r="r" t="t"/>
              <a:pathLst>
                <a:path extrusionOk="0" h="237025" w="239905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2"/>
            <p:cNvSpPr/>
            <p:nvPr/>
          </p:nvSpPr>
          <p:spPr>
            <a:xfrm>
              <a:off x="2773661" y="2522433"/>
              <a:ext cx="151977" cy="206889"/>
            </a:xfrm>
            <a:custGeom>
              <a:rect b="b" l="l" r="r" t="t"/>
              <a:pathLst>
                <a:path extrusionOk="0" h="202336" w="148633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2"/>
            <p:cNvSpPr/>
            <p:nvPr/>
          </p:nvSpPr>
          <p:spPr>
            <a:xfrm>
              <a:off x="2459309" y="2417031"/>
              <a:ext cx="123487" cy="199128"/>
            </a:xfrm>
            <a:custGeom>
              <a:rect b="b" l="l" r="r" t="t"/>
              <a:pathLst>
                <a:path extrusionOk="0" h="194746" w="12077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4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and Future Work</a:t>
            </a:r>
            <a:endParaRPr/>
          </a:p>
        </p:txBody>
      </p:sp>
      <p:sp>
        <p:nvSpPr>
          <p:cNvPr id="2687" name="Google Shape;2687;p4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2688" name="Google Shape;2688;p43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89" name="Google Shape;2689;p43"/>
          <p:cNvGrpSpPr/>
          <p:nvPr/>
        </p:nvGrpSpPr>
        <p:grpSpPr>
          <a:xfrm>
            <a:off x="5606700" y="746652"/>
            <a:ext cx="3193365" cy="3299913"/>
            <a:chOff x="1926580" y="602477"/>
            <a:chExt cx="4456273" cy="4762466"/>
          </a:xfrm>
        </p:grpSpPr>
        <p:sp>
          <p:nvSpPr>
            <p:cNvPr id="2690" name="Google Shape;2690;p43"/>
            <p:cNvSpPr/>
            <p:nvPr/>
          </p:nvSpPr>
          <p:spPr>
            <a:xfrm>
              <a:off x="4352367" y="1409287"/>
              <a:ext cx="1407834" cy="1779317"/>
            </a:xfrm>
            <a:custGeom>
              <a:rect b="b" l="l" r="r" t="t"/>
              <a:pathLst>
                <a:path extrusionOk="0" h="1779317" w="1407834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3"/>
            <p:cNvSpPr/>
            <p:nvPr/>
          </p:nvSpPr>
          <p:spPr>
            <a:xfrm>
              <a:off x="4492846" y="1745654"/>
              <a:ext cx="1118701" cy="793785"/>
            </a:xfrm>
            <a:custGeom>
              <a:rect b="b" l="l" r="r" t="t"/>
              <a:pathLst>
                <a:path extrusionOk="0" h="793785" w="1118701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3"/>
            <p:cNvSpPr/>
            <p:nvPr/>
          </p:nvSpPr>
          <p:spPr>
            <a:xfrm>
              <a:off x="3766118" y="879295"/>
              <a:ext cx="2497551" cy="3394041"/>
            </a:xfrm>
            <a:custGeom>
              <a:rect b="b" l="l" r="r" t="t"/>
              <a:pathLst>
                <a:path extrusionOk="0" h="3394041" w="2497551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3"/>
            <p:cNvSpPr/>
            <p:nvPr/>
          </p:nvSpPr>
          <p:spPr>
            <a:xfrm>
              <a:off x="3744257" y="892344"/>
              <a:ext cx="2498022" cy="3393845"/>
            </a:xfrm>
            <a:custGeom>
              <a:rect b="b" l="l" r="r" t="t"/>
              <a:pathLst>
                <a:path extrusionOk="0" h="3393845" w="2498022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3"/>
            <p:cNvSpPr/>
            <p:nvPr/>
          </p:nvSpPr>
          <p:spPr>
            <a:xfrm>
              <a:off x="3740075" y="894303"/>
              <a:ext cx="2498022" cy="3394082"/>
            </a:xfrm>
            <a:custGeom>
              <a:rect b="b" l="l" r="r" t="t"/>
              <a:pathLst>
                <a:path extrusionOk="0" h="3394082" w="2498022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3"/>
            <p:cNvSpPr/>
            <p:nvPr/>
          </p:nvSpPr>
          <p:spPr>
            <a:xfrm>
              <a:off x="3770110" y="934160"/>
              <a:ext cx="2435672" cy="3234830"/>
            </a:xfrm>
            <a:custGeom>
              <a:rect b="b" l="l" r="r" t="t"/>
              <a:pathLst>
                <a:path extrusionOk="0" h="3234830" w="2435672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3"/>
            <p:cNvSpPr/>
            <p:nvPr/>
          </p:nvSpPr>
          <p:spPr>
            <a:xfrm>
              <a:off x="3770110" y="934160"/>
              <a:ext cx="2435006" cy="3234925"/>
            </a:xfrm>
            <a:custGeom>
              <a:rect b="b" l="l" r="r" t="t"/>
              <a:pathLst>
                <a:path extrusionOk="0" h="3234925" w="2435006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3"/>
            <p:cNvSpPr/>
            <p:nvPr/>
          </p:nvSpPr>
          <p:spPr>
            <a:xfrm>
              <a:off x="6215951" y="4191660"/>
              <a:ext cx="26328" cy="93440"/>
            </a:xfrm>
            <a:custGeom>
              <a:rect b="b" l="l" r="r" t="t"/>
              <a:pathLst>
                <a:path extrusionOk="0" h="93440" w="26328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3"/>
            <p:cNvSpPr/>
            <p:nvPr/>
          </p:nvSpPr>
          <p:spPr>
            <a:xfrm>
              <a:off x="3761840" y="882675"/>
              <a:ext cx="63206" cy="27150"/>
            </a:xfrm>
            <a:custGeom>
              <a:rect b="b" l="l" r="r" t="t"/>
              <a:pathLst>
                <a:path extrusionOk="0" h="27150" w="63206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3"/>
            <p:cNvSpPr/>
            <p:nvPr/>
          </p:nvSpPr>
          <p:spPr>
            <a:xfrm>
              <a:off x="1985051" y="2961416"/>
              <a:ext cx="4154298" cy="2403527"/>
            </a:xfrm>
            <a:custGeom>
              <a:rect b="b" l="l" r="r" t="t"/>
              <a:pathLst>
                <a:path extrusionOk="0" h="2403527" w="4154298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3"/>
            <p:cNvSpPr/>
            <p:nvPr/>
          </p:nvSpPr>
          <p:spPr>
            <a:xfrm>
              <a:off x="2036757" y="2930659"/>
              <a:ext cx="4154369" cy="2403042"/>
            </a:xfrm>
            <a:custGeom>
              <a:rect b="b" l="l" r="r" t="t"/>
              <a:pathLst>
                <a:path extrusionOk="0" h="2403042" w="4154369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3"/>
            <p:cNvSpPr/>
            <p:nvPr/>
          </p:nvSpPr>
          <p:spPr>
            <a:xfrm>
              <a:off x="2036929" y="3869239"/>
              <a:ext cx="50374" cy="44958"/>
            </a:xfrm>
            <a:custGeom>
              <a:rect b="b" l="l" r="r" t="t"/>
              <a:pathLst>
                <a:path extrusionOk="0" h="44958" w="50374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3"/>
            <p:cNvSpPr/>
            <p:nvPr/>
          </p:nvSpPr>
          <p:spPr>
            <a:xfrm>
              <a:off x="6153886" y="4308341"/>
              <a:ext cx="37258" cy="49244"/>
            </a:xfrm>
            <a:custGeom>
              <a:rect b="b" l="l" r="r" t="t"/>
              <a:pathLst>
                <a:path extrusionOk="0" h="49244" w="37258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3"/>
            <p:cNvSpPr/>
            <p:nvPr/>
          </p:nvSpPr>
          <p:spPr>
            <a:xfrm>
              <a:off x="2036757" y="2892519"/>
              <a:ext cx="4154369" cy="2403360"/>
            </a:xfrm>
            <a:custGeom>
              <a:rect b="b" l="l" r="r" t="t"/>
              <a:pathLst>
                <a:path extrusionOk="0" h="2403360" w="4154369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3"/>
            <p:cNvSpPr/>
            <p:nvPr/>
          </p:nvSpPr>
          <p:spPr>
            <a:xfrm>
              <a:off x="2036757" y="2886502"/>
              <a:ext cx="4154369" cy="2403527"/>
            </a:xfrm>
            <a:custGeom>
              <a:rect b="b" l="l" r="r" t="t"/>
              <a:pathLst>
                <a:path extrusionOk="0" h="2403527" w="4154369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3"/>
            <p:cNvSpPr/>
            <p:nvPr/>
          </p:nvSpPr>
          <p:spPr>
            <a:xfrm>
              <a:off x="3500252" y="306524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3"/>
            <p:cNvSpPr/>
            <p:nvPr/>
          </p:nvSpPr>
          <p:spPr>
            <a:xfrm>
              <a:off x="3657092" y="3155925"/>
              <a:ext cx="266442" cy="153985"/>
            </a:xfrm>
            <a:custGeom>
              <a:rect b="b" l="l" r="r" t="t"/>
              <a:pathLst>
                <a:path extrusionOk="0" h="153985" w="266442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3"/>
            <p:cNvSpPr/>
            <p:nvPr/>
          </p:nvSpPr>
          <p:spPr>
            <a:xfrm>
              <a:off x="3815428" y="3247563"/>
              <a:ext cx="266636" cy="153995"/>
            </a:xfrm>
            <a:custGeom>
              <a:rect b="b" l="l" r="r" t="t"/>
              <a:pathLst>
                <a:path extrusionOk="0" h="153995" w="266636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3"/>
            <p:cNvSpPr/>
            <p:nvPr/>
          </p:nvSpPr>
          <p:spPr>
            <a:xfrm>
              <a:off x="3970462" y="3337185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3"/>
            <p:cNvSpPr/>
            <p:nvPr/>
          </p:nvSpPr>
          <p:spPr>
            <a:xfrm>
              <a:off x="4127000" y="3427863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3"/>
            <p:cNvSpPr/>
            <p:nvPr/>
          </p:nvSpPr>
          <p:spPr>
            <a:xfrm>
              <a:off x="4283886" y="3519017"/>
              <a:ext cx="266280" cy="153993"/>
            </a:xfrm>
            <a:custGeom>
              <a:rect b="b" l="l" r="r" t="t"/>
              <a:pathLst>
                <a:path extrusionOk="0" h="153993" w="26628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3"/>
            <p:cNvSpPr/>
            <p:nvPr/>
          </p:nvSpPr>
          <p:spPr>
            <a:xfrm>
              <a:off x="4440564" y="3609219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3"/>
            <p:cNvSpPr/>
            <p:nvPr/>
          </p:nvSpPr>
          <p:spPr>
            <a:xfrm>
              <a:off x="4597287" y="3699905"/>
              <a:ext cx="266442" cy="153983"/>
            </a:xfrm>
            <a:custGeom>
              <a:rect b="b" l="l" r="r" t="t"/>
              <a:pathLst>
                <a:path extrusionOk="0" h="153983" w="266442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3"/>
            <p:cNvSpPr/>
            <p:nvPr/>
          </p:nvSpPr>
          <p:spPr>
            <a:xfrm>
              <a:off x="4753934" y="3790488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3"/>
            <p:cNvSpPr/>
            <p:nvPr/>
          </p:nvSpPr>
          <p:spPr>
            <a:xfrm>
              <a:off x="4910657" y="3881158"/>
              <a:ext cx="266058" cy="153915"/>
            </a:xfrm>
            <a:custGeom>
              <a:rect b="b" l="l" r="r" t="t"/>
              <a:pathLst>
                <a:path extrusionOk="0" h="153915" w="266058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3"/>
            <p:cNvSpPr/>
            <p:nvPr/>
          </p:nvSpPr>
          <p:spPr>
            <a:xfrm>
              <a:off x="5067303" y="3971836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3"/>
            <p:cNvSpPr/>
            <p:nvPr/>
          </p:nvSpPr>
          <p:spPr>
            <a:xfrm>
              <a:off x="5224035" y="4062514"/>
              <a:ext cx="266528" cy="154092"/>
            </a:xfrm>
            <a:custGeom>
              <a:rect b="b" l="l" r="r" t="t"/>
              <a:pathLst>
                <a:path extrusionOk="0" h="154092" w="26652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3"/>
            <p:cNvSpPr/>
            <p:nvPr/>
          </p:nvSpPr>
          <p:spPr>
            <a:xfrm>
              <a:off x="5380534" y="4153137"/>
              <a:ext cx="266473" cy="154041"/>
            </a:xfrm>
            <a:custGeom>
              <a:rect b="b" l="l" r="r" t="t"/>
              <a:pathLst>
                <a:path extrusionOk="0" h="154041" w="266473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3"/>
            <p:cNvSpPr/>
            <p:nvPr/>
          </p:nvSpPr>
          <p:spPr>
            <a:xfrm>
              <a:off x="5537405" y="4243783"/>
              <a:ext cx="341715" cy="197836"/>
            </a:xfrm>
            <a:custGeom>
              <a:rect b="b" l="l" r="r" t="t"/>
              <a:pathLst>
                <a:path extrusionOk="0" h="197836" w="341715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3"/>
            <p:cNvSpPr/>
            <p:nvPr/>
          </p:nvSpPr>
          <p:spPr>
            <a:xfrm>
              <a:off x="3580766" y="3287750"/>
              <a:ext cx="266442" cy="153846"/>
            </a:xfrm>
            <a:custGeom>
              <a:rect b="b" l="l" r="r" t="t"/>
              <a:pathLst>
                <a:path extrusionOk="0" h="153846" w="266442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3"/>
            <p:cNvSpPr/>
            <p:nvPr/>
          </p:nvSpPr>
          <p:spPr>
            <a:xfrm>
              <a:off x="3737968" y="3378809"/>
              <a:ext cx="266343" cy="153636"/>
            </a:xfrm>
            <a:custGeom>
              <a:rect b="b" l="l" r="r" t="t"/>
              <a:pathLst>
                <a:path extrusionOk="0" h="153636" w="266343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3"/>
            <p:cNvSpPr/>
            <p:nvPr/>
          </p:nvSpPr>
          <p:spPr>
            <a:xfrm>
              <a:off x="3894706" y="346920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3"/>
            <p:cNvSpPr/>
            <p:nvPr/>
          </p:nvSpPr>
          <p:spPr>
            <a:xfrm>
              <a:off x="4051822" y="3559729"/>
              <a:ext cx="266144" cy="154280"/>
            </a:xfrm>
            <a:custGeom>
              <a:rect b="b" l="l" r="r" t="t"/>
              <a:pathLst>
                <a:path extrusionOk="0" h="154280" w="266144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3"/>
            <p:cNvSpPr/>
            <p:nvPr/>
          </p:nvSpPr>
          <p:spPr>
            <a:xfrm>
              <a:off x="4207595" y="3649708"/>
              <a:ext cx="266442" cy="154372"/>
            </a:xfrm>
            <a:custGeom>
              <a:rect b="b" l="l" r="r" t="t"/>
              <a:pathLst>
                <a:path extrusionOk="0" h="154372" w="266442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3"/>
            <p:cNvSpPr/>
            <p:nvPr/>
          </p:nvSpPr>
          <p:spPr>
            <a:xfrm>
              <a:off x="4364526" y="3740759"/>
              <a:ext cx="266248" cy="154101"/>
            </a:xfrm>
            <a:custGeom>
              <a:rect b="b" l="l" r="r" t="t"/>
              <a:pathLst>
                <a:path extrusionOk="0" h="154101" w="266248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3"/>
            <p:cNvSpPr/>
            <p:nvPr/>
          </p:nvSpPr>
          <p:spPr>
            <a:xfrm>
              <a:off x="4521449" y="3831731"/>
              <a:ext cx="266334" cy="153985"/>
            </a:xfrm>
            <a:custGeom>
              <a:rect b="b" l="l" r="r" t="t"/>
              <a:pathLst>
                <a:path extrusionOk="0" h="153985" w="266334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3"/>
            <p:cNvSpPr/>
            <p:nvPr/>
          </p:nvSpPr>
          <p:spPr>
            <a:xfrm>
              <a:off x="4678466" y="3922592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3"/>
            <p:cNvSpPr/>
            <p:nvPr/>
          </p:nvSpPr>
          <p:spPr>
            <a:xfrm>
              <a:off x="4835195" y="4013365"/>
              <a:ext cx="266474" cy="153993"/>
            </a:xfrm>
            <a:custGeom>
              <a:rect b="b" l="l" r="r" t="t"/>
              <a:pathLst>
                <a:path extrusionOk="0" h="153993" w="266474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3"/>
            <p:cNvSpPr/>
            <p:nvPr/>
          </p:nvSpPr>
          <p:spPr>
            <a:xfrm>
              <a:off x="4992397" y="4104213"/>
              <a:ext cx="266533" cy="154079"/>
            </a:xfrm>
            <a:custGeom>
              <a:rect b="b" l="l" r="r" t="t"/>
              <a:pathLst>
                <a:path extrusionOk="0" h="154079" w="266533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3"/>
            <p:cNvSpPr/>
            <p:nvPr/>
          </p:nvSpPr>
          <p:spPr>
            <a:xfrm>
              <a:off x="5149329" y="4195292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3"/>
            <p:cNvSpPr/>
            <p:nvPr/>
          </p:nvSpPr>
          <p:spPr>
            <a:xfrm>
              <a:off x="5306305" y="4285820"/>
              <a:ext cx="266280" cy="154040"/>
            </a:xfrm>
            <a:custGeom>
              <a:rect b="b" l="l" r="r" t="t"/>
              <a:pathLst>
                <a:path extrusionOk="0" h="154040" w="26628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3"/>
            <p:cNvSpPr/>
            <p:nvPr/>
          </p:nvSpPr>
          <p:spPr>
            <a:xfrm>
              <a:off x="3348561" y="3153075"/>
              <a:ext cx="342095" cy="197622"/>
            </a:xfrm>
            <a:custGeom>
              <a:rect b="b" l="l" r="r" t="t"/>
              <a:pathLst>
                <a:path extrusionOk="0" h="197622" w="342095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3"/>
            <p:cNvSpPr/>
            <p:nvPr/>
          </p:nvSpPr>
          <p:spPr>
            <a:xfrm>
              <a:off x="5350264" y="4375807"/>
              <a:ext cx="378572" cy="242223"/>
            </a:xfrm>
            <a:custGeom>
              <a:rect b="b" l="l" r="r" t="t"/>
              <a:pathLst>
                <a:path extrusionOk="0" h="242223" w="378572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3"/>
            <p:cNvSpPr/>
            <p:nvPr/>
          </p:nvSpPr>
          <p:spPr>
            <a:xfrm>
              <a:off x="2893378" y="3416909"/>
              <a:ext cx="266442" cy="154101"/>
            </a:xfrm>
            <a:custGeom>
              <a:rect b="b" l="l" r="r" t="t"/>
              <a:pathLst>
                <a:path extrusionOk="0" h="154101" w="266442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3"/>
            <p:cNvSpPr/>
            <p:nvPr/>
          </p:nvSpPr>
          <p:spPr>
            <a:xfrm>
              <a:off x="3049635" y="350749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3"/>
            <p:cNvSpPr/>
            <p:nvPr/>
          </p:nvSpPr>
          <p:spPr>
            <a:xfrm>
              <a:off x="3205860" y="3597884"/>
              <a:ext cx="266188" cy="153922"/>
            </a:xfrm>
            <a:custGeom>
              <a:rect b="b" l="l" r="r" t="t"/>
              <a:pathLst>
                <a:path extrusionOk="0" h="153922" w="266188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3"/>
            <p:cNvSpPr/>
            <p:nvPr/>
          </p:nvSpPr>
          <p:spPr>
            <a:xfrm>
              <a:off x="4536462" y="4367735"/>
              <a:ext cx="266437" cy="154256"/>
            </a:xfrm>
            <a:custGeom>
              <a:rect b="b" l="l" r="r" t="t"/>
              <a:pathLst>
                <a:path extrusionOk="0" h="154256" w="266437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3"/>
            <p:cNvSpPr/>
            <p:nvPr/>
          </p:nvSpPr>
          <p:spPr>
            <a:xfrm>
              <a:off x="4692711" y="4458183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3"/>
            <p:cNvSpPr/>
            <p:nvPr/>
          </p:nvSpPr>
          <p:spPr>
            <a:xfrm>
              <a:off x="4849162" y="4548575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3"/>
            <p:cNvSpPr/>
            <p:nvPr/>
          </p:nvSpPr>
          <p:spPr>
            <a:xfrm>
              <a:off x="5005419" y="4638967"/>
              <a:ext cx="266537" cy="154092"/>
            </a:xfrm>
            <a:custGeom>
              <a:rect b="b" l="l" r="r" t="t"/>
              <a:pathLst>
                <a:path extrusionOk="0" h="154092" w="266537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3"/>
            <p:cNvSpPr/>
            <p:nvPr/>
          </p:nvSpPr>
          <p:spPr>
            <a:xfrm>
              <a:off x="3362257" y="3688277"/>
              <a:ext cx="306733" cy="177321"/>
            </a:xfrm>
            <a:custGeom>
              <a:rect b="b" l="l" r="r" t="t"/>
              <a:pathLst>
                <a:path extrusionOk="0" h="177321" w="306733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3"/>
            <p:cNvSpPr/>
            <p:nvPr/>
          </p:nvSpPr>
          <p:spPr>
            <a:xfrm>
              <a:off x="4339992" y="4254062"/>
              <a:ext cx="306655" cy="177321"/>
            </a:xfrm>
            <a:custGeom>
              <a:rect b="b" l="l" r="r" t="t"/>
              <a:pathLst>
                <a:path extrusionOk="0" h="177321" w="306655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3"/>
            <p:cNvSpPr/>
            <p:nvPr/>
          </p:nvSpPr>
          <p:spPr>
            <a:xfrm>
              <a:off x="3558805" y="3802100"/>
              <a:ext cx="891371" cy="515693"/>
            </a:xfrm>
            <a:custGeom>
              <a:rect b="b" l="l" r="r" t="t"/>
              <a:pathLst>
                <a:path extrusionOk="0" h="515693" w="891371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3"/>
            <p:cNvSpPr/>
            <p:nvPr/>
          </p:nvSpPr>
          <p:spPr>
            <a:xfrm>
              <a:off x="3471751" y="3400145"/>
              <a:ext cx="266623" cy="154042"/>
            </a:xfrm>
            <a:custGeom>
              <a:rect b="b" l="l" r="r" t="t"/>
              <a:pathLst>
                <a:path extrusionOk="0" h="154042" w="266623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3"/>
            <p:cNvSpPr/>
            <p:nvPr/>
          </p:nvSpPr>
          <p:spPr>
            <a:xfrm>
              <a:off x="3628284" y="3490390"/>
              <a:ext cx="266442" cy="154037"/>
            </a:xfrm>
            <a:custGeom>
              <a:rect b="b" l="l" r="r" t="t"/>
              <a:pathLst>
                <a:path extrusionOk="0" h="154037" w="266442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3"/>
            <p:cNvSpPr/>
            <p:nvPr/>
          </p:nvSpPr>
          <p:spPr>
            <a:xfrm>
              <a:off x="3784546" y="3581216"/>
              <a:ext cx="266667" cy="153993"/>
            </a:xfrm>
            <a:custGeom>
              <a:rect b="b" l="l" r="r" t="t"/>
              <a:pathLst>
                <a:path extrusionOk="0" h="153993" w="266667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3"/>
            <p:cNvSpPr/>
            <p:nvPr/>
          </p:nvSpPr>
          <p:spPr>
            <a:xfrm>
              <a:off x="3941088" y="3671799"/>
              <a:ext cx="266351" cy="153784"/>
            </a:xfrm>
            <a:custGeom>
              <a:rect b="b" l="l" r="r" t="t"/>
              <a:pathLst>
                <a:path extrusionOk="0" h="153784" w="266351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3"/>
            <p:cNvSpPr/>
            <p:nvPr/>
          </p:nvSpPr>
          <p:spPr>
            <a:xfrm>
              <a:off x="4097622" y="3762381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3"/>
            <p:cNvSpPr/>
            <p:nvPr/>
          </p:nvSpPr>
          <p:spPr>
            <a:xfrm>
              <a:off x="4254133" y="3852876"/>
              <a:ext cx="266854" cy="154172"/>
            </a:xfrm>
            <a:custGeom>
              <a:rect b="b" l="l" r="r" t="t"/>
              <a:pathLst>
                <a:path extrusionOk="0" h="154172" w="266854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3"/>
            <p:cNvSpPr/>
            <p:nvPr/>
          </p:nvSpPr>
          <p:spPr>
            <a:xfrm>
              <a:off x="4410814" y="394345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3"/>
            <p:cNvSpPr/>
            <p:nvPr/>
          </p:nvSpPr>
          <p:spPr>
            <a:xfrm>
              <a:off x="4567356" y="4034034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3"/>
            <p:cNvSpPr/>
            <p:nvPr/>
          </p:nvSpPr>
          <p:spPr>
            <a:xfrm>
              <a:off x="4723985" y="4124617"/>
              <a:ext cx="266248" cy="154017"/>
            </a:xfrm>
            <a:custGeom>
              <a:rect b="b" l="l" r="r" t="t"/>
              <a:pathLst>
                <a:path extrusionOk="0" h="154017" w="266248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3"/>
            <p:cNvSpPr/>
            <p:nvPr/>
          </p:nvSpPr>
          <p:spPr>
            <a:xfrm>
              <a:off x="4880346" y="4215112"/>
              <a:ext cx="266334" cy="154040"/>
            </a:xfrm>
            <a:custGeom>
              <a:rect b="b" l="l" r="r" t="t"/>
              <a:pathLst>
                <a:path extrusionOk="0" h="154040" w="266334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3"/>
            <p:cNvSpPr/>
            <p:nvPr/>
          </p:nvSpPr>
          <p:spPr>
            <a:xfrm>
              <a:off x="5036888" y="430568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3"/>
            <p:cNvSpPr/>
            <p:nvPr/>
          </p:nvSpPr>
          <p:spPr>
            <a:xfrm>
              <a:off x="5193145" y="4396270"/>
              <a:ext cx="266239" cy="154284"/>
            </a:xfrm>
            <a:custGeom>
              <a:rect b="b" l="l" r="r" t="t"/>
              <a:pathLst>
                <a:path extrusionOk="0" h="154284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3"/>
            <p:cNvSpPr/>
            <p:nvPr/>
          </p:nvSpPr>
          <p:spPr>
            <a:xfrm>
              <a:off x="3196776" y="3241078"/>
              <a:ext cx="384874" cy="222382"/>
            </a:xfrm>
            <a:custGeom>
              <a:rect b="b" l="l" r="r" t="t"/>
              <a:pathLst>
                <a:path extrusionOk="0" h="222382" w="384874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3"/>
            <p:cNvSpPr/>
            <p:nvPr/>
          </p:nvSpPr>
          <p:spPr>
            <a:xfrm>
              <a:off x="3242171" y="3443016"/>
              <a:ext cx="266280" cy="153882"/>
            </a:xfrm>
            <a:custGeom>
              <a:rect b="b" l="l" r="r" t="t"/>
              <a:pathLst>
                <a:path extrusionOk="0" h="153882" w="26628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3"/>
            <p:cNvSpPr/>
            <p:nvPr/>
          </p:nvSpPr>
          <p:spPr>
            <a:xfrm>
              <a:off x="3398660" y="353359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3"/>
            <p:cNvSpPr/>
            <p:nvPr/>
          </p:nvSpPr>
          <p:spPr>
            <a:xfrm>
              <a:off x="3554723" y="3624118"/>
              <a:ext cx="266722" cy="153784"/>
            </a:xfrm>
            <a:custGeom>
              <a:rect b="b" l="l" r="r" t="t"/>
              <a:pathLst>
                <a:path extrusionOk="0" h="153784" w="266722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3"/>
            <p:cNvSpPr/>
            <p:nvPr/>
          </p:nvSpPr>
          <p:spPr>
            <a:xfrm>
              <a:off x="3711455" y="3714661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3"/>
            <p:cNvSpPr/>
            <p:nvPr/>
          </p:nvSpPr>
          <p:spPr>
            <a:xfrm>
              <a:off x="3868572" y="3805244"/>
              <a:ext cx="266280" cy="154106"/>
            </a:xfrm>
            <a:custGeom>
              <a:rect b="b" l="l" r="r" t="t"/>
              <a:pathLst>
                <a:path extrusionOk="0" h="154106" w="26628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3"/>
            <p:cNvSpPr/>
            <p:nvPr/>
          </p:nvSpPr>
          <p:spPr>
            <a:xfrm>
              <a:off x="4024630" y="3895731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3"/>
            <p:cNvSpPr/>
            <p:nvPr/>
          </p:nvSpPr>
          <p:spPr>
            <a:xfrm>
              <a:off x="4181086" y="398631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3"/>
            <p:cNvSpPr/>
            <p:nvPr/>
          </p:nvSpPr>
          <p:spPr>
            <a:xfrm>
              <a:off x="4337714" y="4076809"/>
              <a:ext cx="266248" cy="154040"/>
            </a:xfrm>
            <a:custGeom>
              <a:rect b="b" l="l" r="r" t="t"/>
              <a:pathLst>
                <a:path extrusionOk="0" h="154040" w="266248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3"/>
            <p:cNvSpPr/>
            <p:nvPr/>
          </p:nvSpPr>
          <p:spPr>
            <a:xfrm>
              <a:off x="4494075" y="416738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3"/>
            <p:cNvSpPr/>
            <p:nvPr/>
          </p:nvSpPr>
          <p:spPr>
            <a:xfrm>
              <a:off x="4650609" y="4257915"/>
              <a:ext cx="266153" cy="154012"/>
            </a:xfrm>
            <a:custGeom>
              <a:rect b="b" l="l" r="r" t="t"/>
              <a:pathLst>
                <a:path extrusionOk="0" h="154012" w="266153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3"/>
            <p:cNvSpPr/>
            <p:nvPr/>
          </p:nvSpPr>
          <p:spPr>
            <a:xfrm>
              <a:off x="4807065" y="434845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3"/>
            <p:cNvSpPr/>
            <p:nvPr/>
          </p:nvSpPr>
          <p:spPr>
            <a:xfrm>
              <a:off x="4963756" y="4439037"/>
              <a:ext cx="459701" cy="266038"/>
            </a:xfrm>
            <a:custGeom>
              <a:rect b="b" l="l" r="r" t="t"/>
              <a:pathLst>
                <a:path extrusionOk="0" h="266038" w="459701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3"/>
            <p:cNvSpPr/>
            <p:nvPr/>
          </p:nvSpPr>
          <p:spPr>
            <a:xfrm>
              <a:off x="3045263" y="3329192"/>
              <a:ext cx="306655" cy="177371"/>
            </a:xfrm>
            <a:custGeom>
              <a:rect b="b" l="l" r="r" t="t"/>
              <a:pathLst>
                <a:path extrusionOk="0" h="177371" w="306655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3"/>
            <p:cNvSpPr/>
            <p:nvPr/>
          </p:nvSpPr>
          <p:spPr>
            <a:xfrm>
              <a:off x="3658039" y="3005282"/>
              <a:ext cx="2325529" cy="1345328"/>
            </a:xfrm>
            <a:custGeom>
              <a:rect b="b" l="l" r="r" t="t"/>
              <a:pathLst>
                <a:path extrusionOk="0" h="1345328" w="2325529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43"/>
            <p:cNvSpPr/>
            <p:nvPr/>
          </p:nvSpPr>
          <p:spPr>
            <a:xfrm>
              <a:off x="2758377" y="3858961"/>
              <a:ext cx="1752611" cy="1013632"/>
            </a:xfrm>
            <a:custGeom>
              <a:rect b="b" l="l" r="r" t="t"/>
              <a:pathLst>
                <a:path extrusionOk="0" h="1013632" w="1752611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43"/>
            <p:cNvSpPr/>
            <p:nvPr/>
          </p:nvSpPr>
          <p:spPr>
            <a:xfrm>
              <a:off x="2759571" y="3871207"/>
              <a:ext cx="1750478" cy="1001386"/>
            </a:xfrm>
            <a:custGeom>
              <a:rect b="b" l="l" r="r" t="t"/>
              <a:pathLst>
                <a:path extrusionOk="0" h="1001386" w="1750478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43"/>
            <p:cNvSpPr/>
            <p:nvPr/>
          </p:nvSpPr>
          <p:spPr>
            <a:xfrm>
              <a:off x="3817633" y="2891711"/>
              <a:ext cx="2255273" cy="1359741"/>
            </a:xfrm>
            <a:custGeom>
              <a:rect b="b" l="l" r="r" t="t"/>
              <a:pathLst>
                <a:path extrusionOk="0" h="1359741" w="2255273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43"/>
            <p:cNvSpPr/>
            <p:nvPr/>
          </p:nvSpPr>
          <p:spPr>
            <a:xfrm>
              <a:off x="3899944" y="2334804"/>
              <a:ext cx="319167" cy="507819"/>
            </a:xfrm>
            <a:custGeom>
              <a:rect b="b" l="l" r="r" t="t"/>
              <a:pathLst>
                <a:path extrusionOk="0" h="507819" w="319167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43"/>
            <p:cNvSpPr/>
            <p:nvPr/>
          </p:nvSpPr>
          <p:spPr>
            <a:xfrm>
              <a:off x="3899468" y="1737396"/>
              <a:ext cx="318787" cy="562544"/>
            </a:xfrm>
            <a:custGeom>
              <a:rect b="b" l="l" r="r" t="t"/>
              <a:pathLst>
                <a:path extrusionOk="0" h="562544" w="318787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43"/>
            <p:cNvSpPr/>
            <p:nvPr/>
          </p:nvSpPr>
          <p:spPr>
            <a:xfrm>
              <a:off x="3979213" y="1913870"/>
              <a:ext cx="161864" cy="209418"/>
            </a:xfrm>
            <a:custGeom>
              <a:rect b="b" l="l" r="r" t="t"/>
              <a:pathLst>
                <a:path extrusionOk="0" h="209418" w="161864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43"/>
            <p:cNvSpPr/>
            <p:nvPr/>
          </p:nvSpPr>
          <p:spPr>
            <a:xfrm>
              <a:off x="4045651" y="1966906"/>
              <a:ext cx="50374" cy="107156"/>
            </a:xfrm>
            <a:custGeom>
              <a:rect b="b" l="l" r="r" t="t"/>
              <a:pathLst>
                <a:path extrusionOk="0" h="107156" w="50374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3"/>
            <p:cNvSpPr/>
            <p:nvPr/>
          </p:nvSpPr>
          <p:spPr>
            <a:xfrm>
              <a:off x="3899183" y="1178204"/>
              <a:ext cx="318787" cy="538687"/>
            </a:xfrm>
            <a:custGeom>
              <a:rect b="b" l="l" r="r" t="t"/>
              <a:pathLst>
                <a:path extrusionOk="0" h="538687" w="318787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43"/>
            <p:cNvSpPr/>
            <p:nvPr/>
          </p:nvSpPr>
          <p:spPr>
            <a:xfrm>
              <a:off x="3979213" y="1338206"/>
              <a:ext cx="159393" cy="203465"/>
            </a:xfrm>
            <a:custGeom>
              <a:rect b="b" l="l" r="r" t="t"/>
              <a:pathLst>
                <a:path extrusionOk="0" h="203465" w="159393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43"/>
            <p:cNvSpPr/>
            <p:nvPr/>
          </p:nvSpPr>
          <p:spPr>
            <a:xfrm>
              <a:off x="3993280" y="2480040"/>
              <a:ext cx="134491" cy="224767"/>
            </a:xfrm>
            <a:custGeom>
              <a:rect b="b" l="l" r="r" t="t"/>
              <a:pathLst>
                <a:path extrusionOk="0" h="224767" w="134491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43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rect b="b" l="l" r="r" t="t"/>
              <a:pathLst>
                <a:path extrusionOk="0" h="124586" w="71855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43"/>
            <p:cNvSpPr/>
            <p:nvPr/>
          </p:nvSpPr>
          <p:spPr>
            <a:xfrm>
              <a:off x="4492846" y="2048739"/>
              <a:ext cx="559351" cy="469824"/>
            </a:xfrm>
            <a:custGeom>
              <a:rect b="b" l="l" r="r" t="t"/>
              <a:pathLst>
                <a:path extrusionOk="0" h="469824" w="559351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43"/>
            <p:cNvSpPr/>
            <p:nvPr/>
          </p:nvSpPr>
          <p:spPr>
            <a:xfrm>
              <a:off x="4353888" y="2645824"/>
              <a:ext cx="1638988" cy="1231605"/>
            </a:xfrm>
            <a:custGeom>
              <a:rect b="b" l="l" r="r" t="t"/>
              <a:pathLst>
                <a:path extrusionOk="0" h="123160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43"/>
            <p:cNvSpPr/>
            <p:nvPr/>
          </p:nvSpPr>
          <p:spPr>
            <a:xfrm>
              <a:off x="4353888" y="2645824"/>
              <a:ext cx="1638988" cy="746475"/>
            </a:xfrm>
            <a:custGeom>
              <a:rect b="b" l="l" r="r" t="t"/>
              <a:pathLst>
                <a:path extrusionOk="0" h="74647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cap="flat" cmpd="sng" w="10075">
              <a:solidFill>
                <a:srgbClr val="CCCED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43"/>
            <p:cNvSpPr/>
            <p:nvPr/>
          </p:nvSpPr>
          <p:spPr>
            <a:xfrm>
              <a:off x="4257005" y="773645"/>
              <a:ext cx="165344" cy="325643"/>
            </a:xfrm>
            <a:custGeom>
              <a:rect b="b" l="l" r="r" t="t"/>
              <a:pathLst>
                <a:path extrusionOk="0" h="325643" w="165344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43"/>
            <p:cNvSpPr/>
            <p:nvPr/>
          </p:nvSpPr>
          <p:spPr>
            <a:xfrm>
              <a:off x="4272441" y="1538278"/>
              <a:ext cx="113451" cy="88273"/>
            </a:xfrm>
            <a:custGeom>
              <a:rect b="b" l="l" r="r" t="t"/>
              <a:pathLst>
                <a:path extrusionOk="0" h="88273" w="113451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43"/>
            <p:cNvSpPr/>
            <p:nvPr/>
          </p:nvSpPr>
          <p:spPr>
            <a:xfrm>
              <a:off x="4272622" y="1567332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43"/>
            <p:cNvSpPr/>
            <p:nvPr/>
          </p:nvSpPr>
          <p:spPr>
            <a:xfrm>
              <a:off x="4135669" y="1458312"/>
              <a:ext cx="113522" cy="85076"/>
            </a:xfrm>
            <a:custGeom>
              <a:rect b="b" l="l" r="r" t="t"/>
              <a:pathLst>
                <a:path extrusionOk="0" h="85076" w="113522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43"/>
            <p:cNvSpPr/>
            <p:nvPr/>
          </p:nvSpPr>
          <p:spPr>
            <a:xfrm>
              <a:off x="4135660" y="1485798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43"/>
            <p:cNvSpPr/>
            <p:nvPr/>
          </p:nvSpPr>
          <p:spPr>
            <a:xfrm>
              <a:off x="4163850" y="1066881"/>
              <a:ext cx="398264" cy="482949"/>
            </a:xfrm>
            <a:custGeom>
              <a:rect b="b" l="l" r="r" t="t"/>
              <a:pathLst>
                <a:path extrusionOk="0" h="482949" w="398264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43"/>
            <p:cNvSpPr/>
            <p:nvPr/>
          </p:nvSpPr>
          <p:spPr>
            <a:xfrm>
              <a:off x="4403391" y="743705"/>
              <a:ext cx="125692" cy="122150"/>
            </a:xfrm>
            <a:custGeom>
              <a:rect b="b" l="l" r="r" t="t"/>
              <a:pathLst>
                <a:path extrusionOk="0" h="122150" w="125692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43"/>
            <p:cNvSpPr/>
            <p:nvPr/>
          </p:nvSpPr>
          <p:spPr>
            <a:xfrm>
              <a:off x="4358991" y="760843"/>
              <a:ext cx="203859" cy="398340"/>
            </a:xfrm>
            <a:custGeom>
              <a:rect b="b" l="l" r="r" t="t"/>
              <a:pathLst>
                <a:path extrusionOk="0" h="398340" w="203859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43"/>
            <p:cNvSpPr/>
            <p:nvPr/>
          </p:nvSpPr>
          <p:spPr>
            <a:xfrm>
              <a:off x="4398650" y="616917"/>
              <a:ext cx="135166" cy="164844"/>
            </a:xfrm>
            <a:custGeom>
              <a:rect b="b" l="l" r="r" t="t"/>
              <a:pathLst>
                <a:path extrusionOk="0" h="164844" w="135166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43"/>
            <p:cNvSpPr/>
            <p:nvPr/>
          </p:nvSpPr>
          <p:spPr>
            <a:xfrm>
              <a:off x="4403852" y="602477"/>
              <a:ext cx="142520" cy="141227"/>
            </a:xfrm>
            <a:custGeom>
              <a:rect b="b" l="l" r="r" t="t"/>
              <a:pathLst>
                <a:path extrusionOk="0" h="141227" w="14252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43"/>
            <p:cNvSpPr/>
            <p:nvPr/>
          </p:nvSpPr>
          <p:spPr>
            <a:xfrm>
              <a:off x="4338015" y="761231"/>
              <a:ext cx="65677" cy="95630"/>
            </a:xfrm>
            <a:custGeom>
              <a:rect b="b" l="l" r="r" t="t"/>
              <a:pathLst>
                <a:path extrusionOk="0" h="95630" w="65677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43"/>
            <p:cNvSpPr/>
            <p:nvPr/>
          </p:nvSpPr>
          <p:spPr>
            <a:xfrm>
              <a:off x="5408528" y="1603174"/>
              <a:ext cx="974325" cy="1973896"/>
            </a:xfrm>
            <a:custGeom>
              <a:rect b="b" l="l" r="r" t="t"/>
              <a:pathLst>
                <a:path extrusionOk="0" h="1973896" w="974325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43"/>
            <p:cNvSpPr/>
            <p:nvPr/>
          </p:nvSpPr>
          <p:spPr>
            <a:xfrm>
              <a:off x="6324400" y="3534911"/>
              <a:ext cx="27183" cy="49530"/>
            </a:xfrm>
            <a:custGeom>
              <a:rect b="b" l="l" r="r" t="t"/>
              <a:pathLst>
                <a:path extrusionOk="0" h="49530" w="27183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43"/>
            <p:cNvSpPr/>
            <p:nvPr/>
          </p:nvSpPr>
          <p:spPr>
            <a:xfrm>
              <a:off x="5423355" y="1605432"/>
              <a:ext cx="45242" cy="39909"/>
            </a:xfrm>
            <a:custGeom>
              <a:rect b="b" l="l" r="r" t="t"/>
              <a:pathLst>
                <a:path extrusionOk="0" h="39909" w="45242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43"/>
            <p:cNvSpPr/>
            <p:nvPr/>
          </p:nvSpPr>
          <p:spPr>
            <a:xfrm>
              <a:off x="5387713" y="1613611"/>
              <a:ext cx="974325" cy="1973876"/>
            </a:xfrm>
            <a:custGeom>
              <a:rect b="b" l="l" r="r" t="t"/>
              <a:pathLst>
                <a:path extrusionOk="0" h="1973876" w="974325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43"/>
            <p:cNvSpPr/>
            <p:nvPr/>
          </p:nvSpPr>
          <p:spPr>
            <a:xfrm>
              <a:off x="5477912" y="174973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43"/>
            <p:cNvSpPr/>
            <p:nvPr/>
          </p:nvSpPr>
          <p:spPr>
            <a:xfrm>
              <a:off x="5649377" y="1848986"/>
              <a:ext cx="613432" cy="407098"/>
            </a:xfrm>
            <a:custGeom>
              <a:rect b="b" l="l" r="r" t="t"/>
              <a:pathLst>
                <a:path extrusionOk="0" h="407098" w="613432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43"/>
            <p:cNvSpPr/>
            <p:nvPr/>
          </p:nvSpPr>
          <p:spPr>
            <a:xfrm>
              <a:off x="5477912" y="191680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43"/>
            <p:cNvSpPr/>
            <p:nvPr/>
          </p:nvSpPr>
          <p:spPr>
            <a:xfrm>
              <a:off x="5649377" y="2015959"/>
              <a:ext cx="405945" cy="287083"/>
            </a:xfrm>
            <a:custGeom>
              <a:rect b="b" l="l" r="r" t="t"/>
              <a:pathLst>
                <a:path extrusionOk="0" h="287083" w="405945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43"/>
            <p:cNvSpPr/>
            <p:nvPr/>
          </p:nvSpPr>
          <p:spPr>
            <a:xfrm>
              <a:off x="5477912" y="2000338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43"/>
            <p:cNvSpPr/>
            <p:nvPr/>
          </p:nvSpPr>
          <p:spPr>
            <a:xfrm>
              <a:off x="5649377" y="2099494"/>
              <a:ext cx="505174" cy="344519"/>
            </a:xfrm>
            <a:custGeom>
              <a:rect b="b" l="l" r="r" t="t"/>
              <a:pathLst>
                <a:path extrusionOk="0" h="344519" w="505174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43"/>
            <p:cNvSpPr/>
            <p:nvPr/>
          </p:nvSpPr>
          <p:spPr>
            <a:xfrm>
              <a:off x="5477912" y="208377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43"/>
            <p:cNvSpPr/>
            <p:nvPr/>
          </p:nvSpPr>
          <p:spPr>
            <a:xfrm>
              <a:off x="5649377" y="2183028"/>
              <a:ext cx="351863" cy="255746"/>
            </a:xfrm>
            <a:custGeom>
              <a:rect b="b" l="l" r="r" t="t"/>
              <a:pathLst>
                <a:path extrusionOk="0" h="255746" w="351863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43"/>
            <p:cNvSpPr/>
            <p:nvPr/>
          </p:nvSpPr>
          <p:spPr>
            <a:xfrm>
              <a:off x="5477912" y="1833270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43"/>
            <p:cNvSpPr/>
            <p:nvPr/>
          </p:nvSpPr>
          <p:spPr>
            <a:xfrm>
              <a:off x="5649377" y="1932425"/>
              <a:ext cx="306716" cy="229742"/>
            </a:xfrm>
            <a:custGeom>
              <a:rect b="b" l="l" r="r" t="t"/>
              <a:pathLst>
                <a:path extrusionOk="0" h="229742" w="306716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43"/>
            <p:cNvSpPr/>
            <p:nvPr/>
          </p:nvSpPr>
          <p:spPr>
            <a:xfrm>
              <a:off x="5477912" y="216731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p43"/>
            <p:cNvSpPr/>
            <p:nvPr/>
          </p:nvSpPr>
          <p:spPr>
            <a:xfrm>
              <a:off x="5649377" y="2266467"/>
              <a:ext cx="180399" cy="156591"/>
            </a:xfrm>
            <a:custGeom>
              <a:rect b="b" l="l" r="r" t="t"/>
              <a:pathLst>
                <a:path extrusionOk="0" h="156591" w="180399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43"/>
            <p:cNvSpPr/>
            <p:nvPr/>
          </p:nvSpPr>
          <p:spPr>
            <a:xfrm>
              <a:off x="5477912" y="2334380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43"/>
            <p:cNvSpPr/>
            <p:nvPr/>
          </p:nvSpPr>
          <p:spPr>
            <a:xfrm>
              <a:off x="5649377" y="2433536"/>
              <a:ext cx="568380" cy="381000"/>
            </a:xfrm>
            <a:custGeom>
              <a:rect b="b" l="l" r="r" t="t"/>
              <a:pathLst>
                <a:path extrusionOk="0" h="381000" w="56838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43"/>
            <p:cNvSpPr/>
            <p:nvPr/>
          </p:nvSpPr>
          <p:spPr>
            <a:xfrm>
              <a:off x="5477912" y="241781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43"/>
            <p:cNvSpPr/>
            <p:nvPr/>
          </p:nvSpPr>
          <p:spPr>
            <a:xfrm>
              <a:off x="5649377" y="2517070"/>
              <a:ext cx="171369" cy="151352"/>
            </a:xfrm>
            <a:custGeom>
              <a:rect b="b" l="l" r="r" t="t"/>
              <a:pathLst>
                <a:path extrusionOk="0" h="151352" w="171369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43"/>
            <p:cNvSpPr/>
            <p:nvPr/>
          </p:nvSpPr>
          <p:spPr>
            <a:xfrm>
              <a:off x="5477912" y="250135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43"/>
            <p:cNvSpPr/>
            <p:nvPr/>
          </p:nvSpPr>
          <p:spPr>
            <a:xfrm>
              <a:off x="5649377" y="2600604"/>
              <a:ext cx="505174" cy="344424"/>
            </a:xfrm>
            <a:custGeom>
              <a:rect b="b" l="l" r="r" t="t"/>
              <a:pathLst>
                <a:path extrusionOk="0" h="344424" w="505174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43"/>
            <p:cNvSpPr/>
            <p:nvPr/>
          </p:nvSpPr>
          <p:spPr>
            <a:xfrm>
              <a:off x="5477912" y="225084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43"/>
            <p:cNvSpPr/>
            <p:nvPr/>
          </p:nvSpPr>
          <p:spPr>
            <a:xfrm>
              <a:off x="5649377" y="2350001"/>
              <a:ext cx="478085" cy="328898"/>
            </a:xfrm>
            <a:custGeom>
              <a:rect b="b" l="l" r="r" t="t"/>
              <a:pathLst>
                <a:path extrusionOk="0" h="328898" w="478085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43"/>
            <p:cNvSpPr/>
            <p:nvPr/>
          </p:nvSpPr>
          <p:spPr>
            <a:xfrm>
              <a:off x="5477912" y="258488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43"/>
            <p:cNvSpPr/>
            <p:nvPr/>
          </p:nvSpPr>
          <p:spPr>
            <a:xfrm>
              <a:off x="5649377" y="2684043"/>
              <a:ext cx="63110" cy="88773"/>
            </a:xfrm>
            <a:custGeom>
              <a:rect b="b" l="l" r="r" t="t"/>
              <a:pathLst>
                <a:path extrusionOk="0" h="88773" w="6311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43"/>
            <p:cNvSpPr/>
            <p:nvPr/>
          </p:nvSpPr>
          <p:spPr>
            <a:xfrm>
              <a:off x="5477912" y="2751956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43"/>
            <p:cNvSpPr/>
            <p:nvPr/>
          </p:nvSpPr>
          <p:spPr>
            <a:xfrm>
              <a:off x="5649377" y="2851112"/>
              <a:ext cx="117287" cy="120014"/>
            </a:xfrm>
            <a:custGeom>
              <a:rect b="b" l="l" r="r" t="t"/>
              <a:pathLst>
                <a:path extrusionOk="0" h="120014" w="117287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43"/>
            <p:cNvSpPr/>
            <p:nvPr/>
          </p:nvSpPr>
          <p:spPr>
            <a:xfrm>
              <a:off x="5477912" y="2835395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4" name="Google Shape;2824;p43"/>
            <p:cNvSpPr/>
            <p:nvPr/>
          </p:nvSpPr>
          <p:spPr>
            <a:xfrm>
              <a:off x="5649377" y="2934646"/>
              <a:ext cx="306716" cy="229647"/>
            </a:xfrm>
            <a:custGeom>
              <a:rect b="b" l="l" r="r" t="t"/>
              <a:pathLst>
                <a:path extrusionOk="0" h="229647" w="306716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5" name="Google Shape;2825;p43"/>
            <p:cNvSpPr/>
            <p:nvPr/>
          </p:nvSpPr>
          <p:spPr>
            <a:xfrm>
              <a:off x="5477912" y="291892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6" name="Google Shape;2826;p43"/>
            <p:cNvSpPr/>
            <p:nvPr/>
          </p:nvSpPr>
          <p:spPr>
            <a:xfrm>
              <a:off x="5649377" y="3018085"/>
              <a:ext cx="487115" cy="334137"/>
            </a:xfrm>
            <a:custGeom>
              <a:rect b="b" l="l" r="r" t="t"/>
              <a:pathLst>
                <a:path extrusionOk="0" h="334137" w="487115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7" name="Google Shape;2827;p43"/>
            <p:cNvSpPr/>
            <p:nvPr/>
          </p:nvSpPr>
          <p:spPr>
            <a:xfrm>
              <a:off x="5477912" y="266842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43"/>
            <p:cNvSpPr/>
            <p:nvPr/>
          </p:nvSpPr>
          <p:spPr>
            <a:xfrm>
              <a:off x="5649377" y="2767577"/>
              <a:ext cx="613432" cy="407193"/>
            </a:xfrm>
            <a:custGeom>
              <a:rect b="b" l="l" r="r" t="t"/>
              <a:pathLst>
                <a:path extrusionOk="0" h="407193" w="613432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9" name="Google Shape;2829;p43"/>
            <p:cNvSpPr/>
            <p:nvPr/>
          </p:nvSpPr>
          <p:spPr>
            <a:xfrm>
              <a:off x="1926580" y="1674106"/>
              <a:ext cx="1230952" cy="1017480"/>
            </a:xfrm>
            <a:custGeom>
              <a:rect b="b" l="l" r="r" t="t"/>
              <a:pathLst>
                <a:path extrusionOk="0" h="1017480" w="1230952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0" name="Google Shape;2830;p43"/>
            <p:cNvSpPr/>
            <p:nvPr/>
          </p:nvSpPr>
          <p:spPr>
            <a:xfrm>
              <a:off x="3112195" y="1676584"/>
              <a:ext cx="59119" cy="52197"/>
            </a:xfrm>
            <a:custGeom>
              <a:rect b="b" l="l" r="r" t="t"/>
              <a:pathLst>
                <a:path extrusionOk="0" h="52197" w="59119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43"/>
            <p:cNvSpPr/>
            <p:nvPr/>
          </p:nvSpPr>
          <p:spPr>
            <a:xfrm>
              <a:off x="2269509" y="2593746"/>
              <a:ext cx="43151" cy="44767"/>
            </a:xfrm>
            <a:custGeom>
              <a:rect b="b" l="l" r="r" t="t"/>
              <a:pathLst>
                <a:path extrusionOk="0" h="44767" w="43151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43"/>
            <p:cNvSpPr/>
            <p:nvPr/>
          </p:nvSpPr>
          <p:spPr>
            <a:xfrm>
              <a:off x="1950116" y="2650325"/>
              <a:ext cx="58584" cy="57547"/>
            </a:xfrm>
            <a:custGeom>
              <a:rect b="b" l="l" r="r" t="t"/>
              <a:pathLst>
                <a:path extrusionOk="0" h="57547" w="58584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p43"/>
            <p:cNvSpPr/>
            <p:nvPr/>
          </p:nvSpPr>
          <p:spPr>
            <a:xfrm>
              <a:off x="1969256" y="1691533"/>
              <a:ext cx="1231332" cy="1017436"/>
            </a:xfrm>
            <a:custGeom>
              <a:rect b="b" l="l" r="r" t="t"/>
              <a:pathLst>
                <a:path extrusionOk="0" h="1017436" w="1231332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43"/>
            <p:cNvSpPr/>
            <p:nvPr/>
          </p:nvSpPr>
          <p:spPr>
            <a:xfrm>
              <a:off x="2066299" y="1805171"/>
              <a:ext cx="1037246" cy="669226"/>
            </a:xfrm>
            <a:custGeom>
              <a:rect b="b" l="l" r="r" t="t"/>
              <a:pathLst>
                <a:path extrusionOk="0" h="669226" w="1037246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43"/>
            <p:cNvSpPr/>
            <p:nvPr/>
          </p:nvSpPr>
          <p:spPr>
            <a:xfrm>
              <a:off x="2066299" y="2133308"/>
              <a:ext cx="679110" cy="462057"/>
            </a:xfrm>
            <a:custGeom>
              <a:rect b="b" l="l" r="r" t="t"/>
              <a:pathLst>
                <a:path extrusionOk="0" h="462057" w="67911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36" name="Google Shape;2836;p43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837" name="Google Shape;2837;p4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2" name="Google Shape;2842;p43"/>
            <p:cNvSpPr/>
            <p:nvPr/>
          </p:nvSpPr>
          <p:spPr>
            <a:xfrm>
              <a:off x="4444588" y="826743"/>
              <a:ext cx="153590" cy="431871"/>
            </a:xfrm>
            <a:custGeom>
              <a:rect b="b" l="l" r="r" t="t"/>
              <a:pathLst>
                <a:path extrusionOk="0" h="431871" w="15359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43"/>
            <p:cNvSpPr/>
            <p:nvPr/>
          </p:nvSpPr>
          <p:spPr>
            <a:xfrm>
              <a:off x="4515562" y="822838"/>
              <a:ext cx="88583" cy="120566"/>
            </a:xfrm>
            <a:custGeom>
              <a:rect b="b" l="l" r="r" t="t"/>
              <a:pathLst>
                <a:path extrusionOk="0" h="120566" w="88583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4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9" name="Google Shape;2849;p44"/>
          <p:cNvSpPr txBox="1"/>
          <p:nvPr>
            <p:ph idx="1" type="body"/>
          </p:nvPr>
        </p:nvSpPr>
        <p:spPr>
          <a:xfrm>
            <a:off x="385350" y="616950"/>
            <a:ext cx="8373300" cy="46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▸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current app does not give the commission statistics and incentive report of the leads of the partner and branch module.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4572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▸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 Future Work: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42900" lvl="1" marL="9144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To implement the Report module which gives the stats of the leads of the partner and branch module respectively.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42900" lvl="1" marL="9144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To implement sort functionality in the modules for better user experience.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52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45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Conclusion</a:t>
            </a:r>
            <a:endParaRPr/>
          </a:p>
        </p:txBody>
      </p:sp>
      <p:sp>
        <p:nvSpPr>
          <p:cNvPr id="2855" name="Google Shape;2855;p4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856" name="Google Shape;2856;p4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2857" name="Google Shape;2857;p45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45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45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45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45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45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45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4" name="Google Shape;2864;p45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5" name="Google Shape;2865;p45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45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45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45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45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45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45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45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45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45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45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45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45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78" name="Google Shape;2878;p4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2879" name="Google Shape;2879;p4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7" name="Google Shape;2887;p4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8" name="Google Shape;2888;p4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4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0" name="Google Shape;2890;p4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1" name="Google Shape;2891;p4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2" name="Google Shape;2892;p4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3" name="Google Shape;2893;p4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4" name="Google Shape;2894;p4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5" name="Google Shape;2895;p4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6" name="Google Shape;2896;p4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7" name="Google Shape;2897;p4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4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4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0" name="Google Shape;2900;p4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4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4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3" name="Google Shape;2903;p4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4" name="Google Shape;2904;p4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4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6" name="Google Shape;2906;p4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4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4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4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4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4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4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4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4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4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4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4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4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9" name="Google Shape;2919;p45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5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5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5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5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5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5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5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5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5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5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5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5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5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5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5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5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5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5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5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5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5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5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5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5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5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5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5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5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48" name="Google Shape;2948;p4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2949" name="Google Shape;2949;p4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4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4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4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4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4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4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4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4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4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4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4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4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4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7" name="Google Shape;2967;p46"/>
          <p:cNvSpPr txBox="1"/>
          <p:nvPr>
            <p:ph idx="1" type="body"/>
          </p:nvPr>
        </p:nvSpPr>
        <p:spPr>
          <a:xfrm>
            <a:off x="403350" y="450050"/>
            <a:ext cx="8337300" cy="48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152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▸"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1) </a:t>
            </a:r>
            <a:r>
              <a:rPr lang="en" sz="1400" u="sng">
                <a:latin typeface="Barlow"/>
                <a:ea typeface="Barlow"/>
                <a:cs typeface="Barlow"/>
                <a:sym typeface="Barlow"/>
              </a:rPr>
              <a:t>Mail service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      </a:t>
            </a:r>
            <a:r>
              <a:rPr lang="en" sz="1400" u="sng">
                <a:latin typeface="Barlow"/>
                <a:ea typeface="Barlow"/>
                <a:cs typeface="Barlow"/>
                <a:sym typeface="Barlow"/>
              </a:rPr>
              <a:t>  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  : It wasn’t generating different Id passwords to different branches and partners when the particular request of branch/partner is approved by admin. Using some logic in php file we were able to generate different passwords and ids to the particular branch/partner. 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152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▸"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2)</a:t>
            </a:r>
            <a:r>
              <a:rPr lang="en" sz="1400" u="sng">
                <a:latin typeface="Barlow"/>
                <a:ea typeface="Barlow"/>
                <a:cs typeface="Barlow"/>
                <a:sym typeface="Barlow"/>
              </a:rPr>
              <a:t>Graph Module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          : The problem we were facing in 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graph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 module was the accessing the json data from php files to java file(in android studio) but by trial and error method &amp; implementing various logic , we had solved that problem.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152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▸"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3)</a:t>
            </a:r>
            <a:r>
              <a:rPr lang="en" sz="1400" u="sng">
                <a:latin typeface="Barlow"/>
                <a:ea typeface="Barlow"/>
                <a:cs typeface="Barlow"/>
                <a:sym typeface="Barlow"/>
              </a:rPr>
              <a:t>Accept/Reject request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              : Initially we kept accept and reject button enable even after accepting and rejecting the requests of branch/partner.But we solved that problem by making that button disable after clicking on it. Even admin can accept the request after rejecting it. So both options are available.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152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▸"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4)</a:t>
            </a:r>
            <a:r>
              <a:rPr lang="en" sz="1400" u="sng">
                <a:latin typeface="Barlow"/>
                <a:ea typeface="Barlow"/>
                <a:cs typeface="Barlow"/>
                <a:sym typeface="Barlow"/>
              </a:rPr>
              <a:t>RecyclerView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         : We were facing problems in making the recycler view of employees  clickable as it is difficult to take particular employee’s detail in next tab and 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show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 leads accordingly. But it is solved by watching many tutorials regarding clickable recyclerview.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152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▸"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5)</a:t>
            </a:r>
            <a:r>
              <a:rPr lang="en" sz="1400" u="sng">
                <a:latin typeface="Barlow"/>
                <a:ea typeface="Barlow"/>
                <a:cs typeface="Barlow"/>
                <a:sym typeface="Barlow"/>
              </a:rPr>
              <a:t>View leads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          : We faced problem to connect leads of particular employee/branch/partner to  show with their fields and ids. We solved it using an extra variable in db to show which employee is being selected.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68" name="Google Shape;2968;p46"/>
          <p:cNvSpPr txBox="1"/>
          <p:nvPr/>
        </p:nvSpPr>
        <p:spPr>
          <a:xfrm>
            <a:off x="2582475" y="0"/>
            <a:ext cx="45219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Challenges</a:t>
            </a:r>
            <a:endParaRPr sz="800"/>
          </a:p>
        </p:txBody>
      </p:sp>
      <p:grpSp>
        <p:nvGrpSpPr>
          <p:cNvPr id="2969" name="Google Shape;2969;p46"/>
          <p:cNvGrpSpPr/>
          <p:nvPr/>
        </p:nvGrpSpPr>
        <p:grpSpPr>
          <a:xfrm>
            <a:off x="2103974" y="1428614"/>
            <a:ext cx="324661" cy="338956"/>
            <a:chOff x="3294650" y="3652450"/>
            <a:chExt cx="388350" cy="405450"/>
          </a:xfrm>
        </p:grpSpPr>
        <p:sp>
          <p:nvSpPr>
            <p:cNvPr id="2970" name="Google Shape;2970;p46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973" name="Google Shape;2973;p46"/>
          <p:cNvGrpSpPr/>
          <p:nvPr/>
        </p:nvGrpSpPr>
        <p:grpSpPr>
          <a:xfrm>
            <a:off x="2038625" y="608073"/>
            <a:ext cx="389994" cy="273623"/>
            <a:chOff x="559275" y="1683950"/>
            <a:chExt cx="466500" cy="327300"/>
          </a:xfrm>
        </p:grpSpPr>
        <p:sp>
          <p:nvSpPr>
            <p:cNvPr id="2974" name="Google Shape;2974;p46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976" name="Google Shape;2976;p46"/>
          <p:cNvSpPr/>
          <p:nvPr/>
        </p:nvSpPr>
        <p:spPr>
          <a:xfrm>
            <a:off x="2944553" y="2305314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7" name="Google Shape;2977;p46"/>
          <p:cNvSpPr/>
          <p:nvPr/>
        </p:nvSpPr>
        <p:spPr>
          <a:xfrm>
            <a:off x="3399254" y="2303789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978" name="Google Shape;2978;p46"/>
          <p:cNvGrpSpPr/>
          <p:nvPr/>
        </p:nvGrpSpPr>
        <p:grpSpPr>
          <a:xfrm>
            <a:off x="2082518" y="3481535"/>
            <a:ext cx="324645" cy="343048"/>
            <a:chOff x="584925" y="238125"/>
            <a:chExt cx="415200" cy="525100"/>
          </a:xfrm>
        </p:grpSpPr>
        <p:sp>
          <p:nvSpPr>
            <p:cNvPr id="2979" name="Google Shape;2979;p46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985" name="Google Shape;2985;p46"/>
          <p:cNvGrpSpPr/>
          <p:nvPr/>
        </p:nvGrpSpPr>
        <p:grpSpPr>
          <a:xfrm>
            <a:off x="1915536" y="4420171"/>
            <a:ext cx="413486" cy="261354"/>
            <a:chOff x="3241525" y="3039450"/>
            <a:chExt cx="494600" cy="312625"/>
          </a:xfrm>
        </p:grpSpPr>
        <p:sp>
          <p:nvSpPr>
            <p:cNvPr id="2986" name="Google Shape;2986;p46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4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3" name="Google Shape;2993;p47"/>
          <p:cNvSpPr txBox="1"/>
          <p:nvPr>
            <p:ph idx="1" type="body"/>
          </p:nvPr>
        </p:nvSpPr>
        <p:spPr>
          <a:xfrm>
            <a:off x="150025" y="751200"/>
            <a:ext cx="8590500" cy="44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▹"/>
            </a:pPr>
            <a:r>
              <a:rPr lang="en" sz="1700"/>
              <a:t>C</a:t>
            </a:r>
            <a:r>
              <a:rPr lang="en" sz="1700"/>
              <a:t>onsultancy app made Admin’s work easy because</a:t>
            </a:r>
            <a:endParaRPr sz="1700"/>
          </a:p>
          <a:p>
            <a:pPr indent="0" lvl="0" marL="9144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Accepting and rejecting request is now automatic . </a:t>
            </a:r>
            <a:endParaRPr sz="1700"/>
          </a:p>
          <a:p>
            <a:pPr indent="0" lvl="0" marL="9144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An automatic mail is being sent to the mail id of given </a:t>
            </a:r>
            <a:endParaRPr sz="1700"/>
          </a:p>
          <a:p>
            <a:pPr indent="0" lvl="0" marL="9144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employee/partner/branch </a:t>
            </a:r>
            <a:r>
              <a:rPr lang="en" sz="1700"/>
              <a:t>with automatic generated </a:t>
            </a:r>
            <a:endParaRPr sz="1700"/>
          </a:p>
          <a:p>
            <a:pPr indent="0" lvl="0" marL="9144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id and unique password .</a:t>
            </a:r>
            <a:r>
              <a:rPr lang="en" sz="1700"/>
              <a:t>if admin clicks on accept button.</a:t>
            </a:r>
            <a:endParaRPr sz="1700"/>
          </a:p>
          <a:p>
            <a:pPr indent="-32385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▹"/>
            </a:pPr>
            <a:r>
              <a:rPr lang="en" sz="1700"/>
              <a:t>Consultancy app gives interface to admin for </a:t>
            </a:r>
            <a:r>
              <a:rPr lang="en" sz="1700"/>
              <a:t> managing the details of their employees ,partners and branches along with their leads.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▹"/>
            </a:pPr>
            <a:r>
              <a:rPr lang="en" sz="1700"/>
              <a:t>Our app will analyze employee lead and earning statistics which makes it easier to monitor what changes has been made in that particular time 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▹"/>
            </a:pPr>
            <a:r>
              <a:rPr lang="en" sz="1700"/>
              <a:t>It produces graph of employee leads,partner leads and branch leads so Company admin/manager can analyze the amount of leads the company getting from particular employees/partners and branch.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▹"/>
            </a:pPr>
            <a:r>
              <a:rPr lang="en" sz="1700"/>
              <a:t>An mobile application is way easier than keeping track of records offline.</a:t>
            </a:r>
            <a:endParaRPr sz="1700"/>
          </a:p>
        </p:txBody>
      </p:sp>
      <p:sp>
        <p:nvSpPr>
          <p:cNvPr id="2994" name="Google Shape;2994;p47"/>
          <p:cNvSpPr txBox="1"/>
          <p:nvPr/>
        </p:nvSpPr>
        <p:spPr>
          <a:xfrm>
            <a:off x="2582475" y="0"/>
            <a:ext cx="45219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Conclusion</a:t>
            </a:r>
            <a:endParaRPr sz="1200"/>
          </a:p>
        </p:txBody>
      </p:sp>
      <p:grpSp>
        <p:nvGrpSpPr>
          <p:cNvPr id="2995" name="Google Shape;2995;p47"/>
          <p:cNvGrpSpPr/>
          <p:nvPr/>
        </p:nvGrpSpPr>
        <p:grpSpPr>
          <a:xfrm>
            <a:off x="6754432" y="901213"/>
            <a:ext cx="1407570" cy="1644023"/>
            <a:chOff x="2533225" y="322726"/>
            <a:chExt cx="4077549" cy="4762523"/>
          </a:xfrm>
        </p:grpSpPr>
        <p:sp>
          <p:nvSpPr>
            <p:cNvPr id="2996" name="Google Shape;2996;p47"/>
            <p:cNvSpPr/>
            <p:nvPr/>
          </p:nvSpPr>
          <p:spPr>
            <a:xfrm>
              <a:off x="3796336" y="2589414"/>
              <a:ext cx="682110" cy="393573"/>
            </a:xfrm>
            <a:custGeom>
              <a:rect b="b" l="l" r="r" t="t"/>
              <a:pathLst>
                <a:path extrusionOk="0" h="393573" w="68211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3809355" y="2149168"/>
              <a:ext cx="705962" cy="408622"/>
            </a:xfrm>
            <a:custGeom>
              <a:rect b="b" l="l" r="r" t="t"/>
              <a:pathLst>
                <a:path extrusionOk="0" h="408622" w="705962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162289" y="2390151"/>
              <a:ext cx="329177" cy="571404"/>
            </a:xfrm>
            <a:custGeom>
              <a:rect b="b" l="l" r="r" t="t"/>
              <a:pathLst>
                <a:path extrusionOk="0" h="571404" w="329177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3833207" y="2390151"/>
              <a:ext cx="329081" cy="571404"/>
            </a:xfrm>
            <a:custGeom>
              <a:rect b="b" l="l" r="r" t="t"/>
              <a:pathLst>
                <a:path extrusionOk="0" h="571404" w="329081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3833207" y="2390151"/>
              <a:ext cx="329081" cy="287940"/>
            </a:xfrm>
            <a:custGeom>
              <a:rect b="b" l="l" r="r" t="t"/>
              <a:pathLst>
                <a:path extrusionOk="0" h="287940" w="329081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162289" y="2390151"/>
              <a:ext cx="329177" cy="287940"/>
            </a:xfrm>
            <a:custGeom>
              <a:rect b="b" l="l" r="r" t="t"/>
              <a:pathLst>
                <a:path extrusionOk="0" h="287940" w="329177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3809355" y="2353479"/>
              <a:ext cx="352933" cy="307181"/>
            </a:xfrm>
            <a:custGeom>
              <a:rect b="b" l="l" r="r" t="t"/>
              <a:pathLst>
                <a:path extrusionOk="0" h="307181" w="352933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4162289" y="2353479"/>
              <a:ext cx="353029" cy="307181"/>
            </a:xfrm>
            <a:custGeom>
              <a:rect b="b" l="l" r="r" t="t"/>
              <a:pathLst>
                <a:path extrusionOk="0" h="307181" w="353029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4379054" y="3098705"/>
              <a:ext cx="1297601" cy="763520"/>
            </a:xfrm>
            <a:custGeom>
              <a:rect b="b" l="l" r="r" t="t"/>
              <a:pathLst>
                <a:path extrusionOk="0" h="763520" w="1297601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4481013" y="322726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5530597" y="3624781"/>
              <a:ext cx="70985" cy="153066"/>
            </a:xfrm>
            <a:custGeom>
              <a:rect b="b" l="l" r="r" t="t"/>
              <a:pathLst>
                <a:path extrusionOk="0" h="153066" w="70985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4467139" y="329893"/>
              <a:ext cx="65379" cy="96678"/>
            </a:xfrm>
            <a:custGeom>
              <a:rect b="b" l="l" r="r" t="t"/>
              <a:pathLst>
                <a:path extrusionOk="0" h="96678" w="65379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4423901" y="351343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4414398" y="357753"/>
              <a:ext cx="1171599" cy="3426525"/>
            </a:xfrm>
            <a:custGeom>
              <a:rect b="b" l="l" r="r" t="t"/>
              <a:pathLst>
                <a:path extrusionOk="0" h="3426525" w="1171599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4479777" y="459022"/>
              <a:ext cx="1041506" cy="3182614"/>
            </a:xfrm>
            <a:custGeom>
              <a:rect b="b" l="l" r="r" t="t"/>
              <a:pathLst>
                <a:path extrusionOk="0" h="3182614" w="1041506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rect b="b" l="l" r="r" t="t"/>
              <a:pathLst>
                <a:path extrusionOk="0" h="80859" w="46533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4988272" y="730303"/>
              <a:ext cx="23851" cy="30807"/>
            </a:xfrm>
            <a:custGeom>
              <a:rect b="b" l="l" r="r" t="t"/>
              <a:pathLst>
                <a:path extrusionOk="0" h="30807" w="23851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609185" y="1342555"/>
              <a:ext cx="26417" cy="145526"/>
            </a:xfrm>
            <a:custGeom>
              <a:rect b="b" l="l" r="r" t="t"/>
              <a:pathLst>
                <a:path extrusionOk="0" h="145526" w="26417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5609185" y="1517667"/>
              <a:ext cx="26417" cy="145530"/>
            </a:xfrm>
            <a:custGeom>
              <a:rect b="b" l="l" r="r" t="t"/>
              <a:pathLst>
                <a:path extrusionOk="0" h="145530" w="26417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4598943" y="668398"/>
              <a:ext cx="778468" cy="1303739"/>
            </a:xfrm>
            <a:custGeom>
              <a:rect b="b" l="l" r="r" t="t"/>
              <a:pathLst>
                <a:path extrusionOk="0" h="1303739" w="778468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4598943" y="1688145"/>
              <a:ext cx="778468" cy="1303647"/>
            </a:xfrm>
            <a:custGeom>
              <a:rect b="b" l="l" r="r" t="t"/>
              <a:pathLst>
                <a:path extrusionOk="0" h="1303647" w="778468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4599323" y="2707876"/>
              <a:ext cx="778184" cy="892902"/>
            </a:xfrm>
            <a:custGeom>
              <a:rect b="b" l="l" r="r" t="t"/>
              <a:pathLst>
                <a:path extrusionOk="0" h="892902" w="778184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4781159" y="1048176"/>
              <a:ext cx="416151" cy="544252"/>
            </a:xfrm>
            <a:custGeom>
              <a:rect b="b" l="l" r="r" t="t"/>
              <a:pathLst>
                <a:path extrusionOk="0" h="544252" w="416151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4812185" y="2127070"/>
              <a:ext cx="353313" cy="495871"/>
            </a:xfrm>
            <a:custGeom>
              <a:rect b="b" l="l" r="r" t="t"/>
              <a:pathLst>
                <a:path extrusionOk="0" h="495871" w="353313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4825774" y="2064110"/>
              <a:ext cx="326421" cy="236124"/>
            </a:xfrm>
            <a:custGeom>
              <a:rect b="b" l="l" r="r" t="t"/>
              <a:pathLst>
                <a:path extrusionOk="0" h="236124" w="326421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4803918" y="3156860"/>
              <a:ext cx="410711" cy="349715"/>
            </a:xfrm>
            <a:custGeom>
              <a:rect b="b" l="l" r="r" t="t"/>
              <a:pathLst>
                <a:path extrusionOk="0" h="349715" w="410711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4593051" y="480769"/>
              <a:ext cx="842423" cy="783621"/>
            </a:xfrm>
            <a:custGeom>
              <a:rect b="b" l="l" r="r" t="t"/>
              <a:pathLst>
                <a:path extrusionOk="0" h="783621" w="842423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4315759" y="484198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4419530" y="544206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4523395" y="604308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4627166" y="66431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4730936" y="72441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4834707" y="78442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4938478" y="84452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5042248" y="904537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4316519" y="69355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4420290" y="753661"/>
              <a:ext cx="103865" cy="97152"/>
            </a:xfrm>
            <a:custGeom>
              <a:rect b="b" l="l" r="r" t="t"/>
              <a:pathLst>
                <a:path extrusionOk="0" h="97152" w="103865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4524441" y="81366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4627926" y="873771"/>
              <a:ext cx="103770" cy="97187"/>
            </a:xfrm>
            <a:custGeom>
              <a:rect b="b" l="l" r="r" t="t"/>
              <a:pathLst>
                <a:path extrusionOk="0" h="97187" w="10377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4731697" y="93377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4835467" y="99388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4939238" y="1053889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5043008" y="111399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9" name="Google Shape;3039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040" name="Google Shape;3040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rect b="b" l="l" r="r" t="t"/>
                <a:pathLst>
                  <a:path extrusionOk="0" h="97152" w="103865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rect b="b" l="l" r="r" t="t"/>
                <a:pathLst>
                  <a:path extrusionOk="0" h="97187" w="10377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5776434" y="3835950"/>
              <a:ext cx="422399" cy="244506"/>
            </a:xfrm>
            <a:custGeom>
              <a:rect b="b" l="l" r="r" t="t"/>
              <a:pathLst>
                <a:path extrusionOk="0" h="244506" w="422399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5919927" y="3349699"/>
              <a:ext cx="376785" cy="648842"/>
            </a:xfrm>
            <a:custGeom>
              <a:rect b="b" l="l" r="r" t="t"/>
              <a:pathLst>
                <a:path extrusionOk="0" h="648842" w="376785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5821952" y="3404277"/>
              <a:ext cx="376880" cy="648747"/>
            </a:xfrm>
            <a:custGeom>
              <a:rect b="b" l="l" r="r" t="t"/>
              <a:pathLst>
                <a:path extrusionOk="0" h="648747" w="37688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151700" y="3513243"/>
              <a:ext cx="145012" cy="539781"/>
            </a:xfrm>
            <a:custGeom>
              <a:rect b="b" l="l" r="r" t="t"/>
              <a:pathLst>
                <a:path extrusionOk="0" h="539781" w="145012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5869087" y="3349699"/>
              <a:ext cx="97973" cy="104584"/>
            </a:xfrm>
            <a:custGeom>
              <a:rect b="b" l="l" r="r" t="t"/>
              <a:pathLst>
                <a:path extrusionOk="0" h="104584" w="97973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5939787" y="3382376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031584" y="3326084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5273451" y="4003686"/>
              <a:ext cx="608559" cy="352234"/>
            </a:xfrm>
            <a:custGeom>
              <a:rect b="b" l="l" r="r" t="t"/>
              <a:pathLst>
                <a:path extrusionOk="0" h="352234" w="608559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5480232" y="3303313"/>
              <a:ext cx="542799" cy="934592"/>
            </a:xfrm>
            <a:custGeom>
              <a:rect b="b" l="l" r="r" t="t"/>
              <a:pathLst>
                <a:path extrusionOk="0" h="934592" w="542799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5339115" y="3381894"/>
              <a:ext cx="542894" cy="934592"/>
            </a:xfrm>
            <a:custGeom>
              <a:rect b="b" l="l" r="r" t="t"/>
              <a:pathLst>
                <a:path extrusionOk="0" h="934592" w="542894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5814160" y="3538961"/>
              <a:ext cx="208871" cy="777525"/>
            </a:xfrm>
            <a:custGeom>
              <a:rect b="b" l="l" r="r" t="t"/>
              <a:pathLst>
                <a:path extrusionOk="0" h="777525" w="208871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5406965" y="3303313"/>
              <a:ext cx="141116" cy="150685"/>
            </a:xfrm>
            <a:custGeom>
              <a:rect b="b" l="l" r="r" t="t"/>
              <a:pathLst>
                <a:path extrusionOk="0" h="150685" w="141116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5508835" y="3350470"/>
              <a:ext cx="203454" cy="206683"/>
            </a:xfrm>
            <a:custGeom>
              <a:rect b="b" l="l" r="r" t="t"/>
              <a:pathLst>
                <a:path extrusionOk="0" h="206683" w="203454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5641209" y="3269779"/>
              <a:ext cx="203454" cy="206316"/>
            </a:xfrm>
            <a:custGeom>
              <a:rect b="b" l="l" r="r" t="t"/>
              <a:pathLst>
                <a:path extrusionOk="0" h="206316" w="203454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3370326" y="2746576"/>
              <a:ext cx="431236" cy="248888"/>
            </a:xfrm>
            <a:custGeom>
              <a:rect b="b" l="l" r="r" t="t"/>
              <a:pathLst>
                <a:path extrusionOk="0" h="248888" w="431236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3388571" y="2474923"/>
              <a:ext cx="435798" cy="252221"/>
            </a:xfrm>
            <a:custGeom>
              <a:rect b="b" l="l" r="r" t="t"/>
              <a:pathLst>
                <a:path extrusionOk="0" h="252221" w="435798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3606470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3403301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3403301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3606470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388571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3606470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048784" y="4120462"/>
              <a:ext cx="389804" cy="224885"/>
            </a:xfrm>
            <a:custGeom>
              <a:rect b="b" l="l" r="r" t="t"/>
              <a:pathLst>
                <a:path extrusionOk="0" h="224885" w="389804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065699" y="3875193"/>
              <a:ext cx="393415" cy="227647"/>
            </a:xfrm>
            <a:custGeom>
              <a:rect b="b" l="l" r="r" t="t"/>
              <a:pathLst>
                <a:path extrusionOk="0" h="227647" w="393415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262407" y="4009401"/>
              <a:ext cx="183404" cy="318420"/>
            </a:xfrm>
            <a:custGeom>
              <a:rect b="b" l="l" r="r" t="t"/>
              <a:pathLst>
                <a:path extrusionOk="0" h="318420" w="183404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079003" y="4009401"/>
              <a:ext cx="183403" cy="318420"/>
            </a:xfrm>
            <a:custGeom>
              <a:rect b="b" l="l" r="r" t="t"/>
              <a:pathLst>
                <a:path extrusionOk="0" h="318420" w="183403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079003" y="4009401"/>
              <a:ext cx="183403" cy="160496"/>
            </a:xfrm>
            <a:custGeom>
              <a:rect b="b" l="l" r="r" t="t"/>
              <a:pathLst>
                <a:path extrusionOk="0" h="160496" w="183403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262407" y="4009401"/>
              <a:ext cx="183404" cy="160496"/>
            </a:xfrm>
            <a:custGeom>
              <a:rect b="b" l="l" r="r" t="t"/>
              <a:pathLst>
                <a:path extrusionOk="0" h="160496" w="183404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065699" y="3989017"/>
              <a:ext cx="196707" cy="171164"/>
            </a:xfrm>
            <a:custGeom>
              <a:rect b="b" l="l" r="r" t="t"/>
              <a:pathLst>
                <a:path extrusionOk="0" h="171164" w="196707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262407" y="3989017"/>
              <a:ext cx="196708" cy="171164"/>
            </a:xfrm>
            <a:custGeom>
              <a:rect b="b" l="l" r="r" t="t"/>
              <a:pathLst>
                <a:path extrusionOk="0" h="171164" w="196708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3676221" y="3054710"/>
              <a:ext cx="439504" cy="254317"/>
            </a:xfrm>
            <a:custGeom>
              <a:rect b="b" l="l" r="r" t="t"/>
              <a:pathLst>
                <a:path extrusionOk="0" h="254317" w="439504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3825510" y="2548837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3723640" y="2605606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066691" y="2719049"/>
              <a:ext cx="150904" cy="561498"/>
            </a:xfrm>
            <a:custGeom>
              <a:rect b="b" l="l" r="r" t="t"/>
              <a:pathLst>
                <a:path extrusionOk="0" h="561498" w="150904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3772674" y="2548837"/>
              <a:ext cx="101869" cy="108775"/>
            </a:xfrm>
            <a:custGeom>
              <a:rect b="b" l="l" r="r" t="t"/>
              <a:pathLst>
                <a:path extrusionOk="0" h="108775" w="101869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3846226" y="258352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3941824" y="252456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2533225" y="4605761"/>
              <a:ext cx="828643" cy="479488"/>
            </a:xfrm>
            <a:custGeom>
              <a:rect b="b" l="l" r="r" t="t"/>
              <a:pathLst>
                <a:path extrusionOk="0" h="479488" w="828643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2599924" y="3049662"/>
              <a:ext cx="198618" cy="433482"/>
            </a:xfrm>
            <a:custGeom>
              <a:rect b="b" l="l" r="r" t="t"/>
              <a:pathLst>
                <a:path extrusionOk="0" h="433482" w="198618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2627967" y="2871431"/>
              <a:ext cx="142827" cy="275330"/>
            </a:xfrm>
            <a:custGeom>
              <a:rect b="b" l="l" r="r" t="t"/>
              <a:pathLst>
                <a:path extrusionOk="0" h="275330" w="142827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2942472" y="4777576"/>
              <a:ext cx="307903" cy="173671"/>
            </a:xfrm>
            <a:custGeom>
              <a:rect b="b" l="l" r="r" t="t"/>
              <a:pathLst>
                <a:path extrusionOk="0" h="173671" w="307903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2947261" y="4806358"/>
              <a:ext cx="303072" cy="144889"/>
            </a:xfrm>
            <a:custGeom>
              <a:rect b="b" l="l" r="r" t="t"/>
              <a:pathLst>
                <a:path extrusionOk="0" h="144889" w="303072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2717232" y="4676188"/>
              <a:ext cx="307831" cy="173712"/>
            </a:xfrm>
            <a:custGeom>
              <a:rect b="b" l="l" r="r" t="t"/>
              <a:pathLst>
                <a:path extrusionOk="0" h="173712" w="307831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2722045" y="4705011"/>
              <a:ext cx="303068" cy="144889"/>
            </a:xfrm>
            <a:custGeom>
              <a:rect b="b" l="l" r="r" t="t"/>
              <a:pathLst>
                <a:path extrusionOk="0" h="144889" w="303068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2717265" y="3551725"/>
              <a:ext cx="450461" cy="1274557"/>
            </a:xfrm>
            <a:custGeom>
              <a:rect b="b" l="l" r="r" t="t"/>
              <a:pathLst>
                <a:path extrusionOk="0" h="1274557" w="450461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2775050" y="2505974"/>
              <a:ext cx="327076" cy="524521"/>
            </a:xfrm>
            <a:custGeom>
              <a:rect b="b" l="l" r="r" t="t"/>
              <a:pathLst>
                <a:path extrusionOk="0" h="524521" w="327076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2667800" y="2877512"/>
              <a:ext cx="502799" cy="834581"/>
            </a:xfrm>
            <a:custGeom>
              <a:rect b="b" l="l" r="r" t="t"/>
              <a:pathLst>
                <a:path extrusionOk="0" h="834581" w="502799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024379" y="2981457"/>
              <a:ext cx="633923" cy="498110"/>
            </a:xfrm>
            <a:custGeom>
              <a:rect b="b" l="l" r="r" t="t"/>
              <a:pathLst>
                <a:path extrusionOk="0" h="498110" w="633923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001678" y="2971210"/>
              <a:ext cx="194366" cy="284908"/>
            </a:xfrm>
            <a:custGeom>
              <a:rect b="b" l="l" r="r" t="t"/>
              <a:pathLst>
                <a:path extrusionOk="0" h="284908" w="194366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2785215" y="2483249"/>
              <a:ext cx="317013" cy="350275"/>
            </a:xfrm>
            <a:custGeom>
              <a:rect b="b" l="l" r="r" t="t"/>
              <a:pathLst>
                <a:path extrusionOk="0" h="350275" w="317013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466812" y="3201065"/>
              <a:ext cx="95905" cy="84340"/>
            </a:xfrm>
            <a:custGeom>
              <a:rect b="b" l="l" r="r" t="t"/>
              <a:pathLst>
                <a:path extrusionOk="0" h="84340" w="95905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99" name="Google Shape;3099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100" name="Google Shape;3100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rect b="b" l="l" r="r" t="t"/>
                <a:pathLst>
                  <a:path extrusionOk="0" h="159820" w="275954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rect b="b" l="l" r="r" t="t"/>
                <a:pathLst>
                  <a:path extrusionOk="0" h="6572" w="7697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rect b="b" l="l" r="r" t="t"/>
                <a:pathLst>
                  <a:path extrusionOk="0" h="6286" w="6081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3" name="Google Shape;3103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rect b="b" l="l" r="r" t="t"/>
                <a:pathLst>
                  <a:path extrusionOk="0" h="159768" w="275954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4" name="Google Shape;3104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rect b="b" l="l" r="r" t="t"/>
                <a:pathLst>
                  <a:path extrusionOk="0" h="8583" w="11593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rect b="b" l="l" r="r" t="t"/>
                <a:pathLst>
                  <a:path extrusionOk="0" h="7715" w="10739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rect b="b" l="l" r="r" t="t"/>
                <a:pathLst>
                  <a:path extrusionOk="0" h="7810" w="10738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rect b="b" l="l" r="r" t="t"/>
                <a:pathLst>
                  <a:path extrusionOk="0" h="159785" w="275954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rect b="b" l="l" r="r" t="t"/>
                <a:pathLst>
                  <a:path extrusionOk="0" h="3619" w="6461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rect b="b" l="l" r="r" t="t"/>
                <a:pathLst>
                  <a:path extrusionOk="0" h="1547" w="2668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20" name="Google Shape;3120;p47"/>
            <p:cNvSpPr/>
            <p:nvPr/>
          </p:nvSpPr>
          <p:spPr>
            <a:xfrm>
              <a:off x="3497758" y="3222825"/>
              <a:ext cx="163253" cy="135636"/>
            </a:xfrm>
            <a:custGeom>
              <a:rect b="b" l="l" r="r" t="t"/>
              <a:pathLst>
                <a:path extrusionOk="0" h="135636" w="163253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274476" y="1508477"/>
              <a:ext cx="336298" cy="520294"/>
            </a:xfrm>
            <a:custGeom>
              <a:rect b="b" l="l" r="r" t="t"/>
              <a:pathLst>
                <a:path extrusionOk="0" h="520294" w="336298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256990" y="1535134"/>
              <a:ext cx="307985" cy="495867"/>
            </a:xfrm>
            <a:custGeom>
              <a:rect b="b" l="l" r="r" t="t"/>
              <a:pathLst>
                <a:path extrusionOk="0" h="495867" w="307985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322845" y="1634489"/>
              <a:ext cx="176087" cy="297735"/>
            </a:xfrm>
            <a:custGeom>
              <a:rect b="b" l="l" r="r" t="t"/>
              <a:pathLst>
                <a:path extrusionOk="0" h="297735" w="176087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417840" y="830009"/>
              <a:ext cx="336307" cy="520393"/>
            </a:xfrm>
            <a:custGeom>
              <a:rect b="b" l="l" r="r" t="t"/>
              <a:pathLst>
                <a:path extrusionOk="0" h="520393" w="336307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3400355" y="856397"/>
              <a:ext cx="307985" cy="495973"/>
            </a:xfrm>
            <a:custGeom>
              <a:rect b="b" l="l" r="r" t="t"/>
              <a:pathLst>
                <a:path extrusionOk="0" h="495973" w="307985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3456326" y="989404"/>
              <a:ext cx="196042" cy="250697"/>
            </a:xfrm>
            <a:custGeom>
              <a:rect b="b" l="l" r="r" t="t"/>
              <a:pathLst>
                <a:path extrusionOk="0" h="250697" w="196042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48"/>
          <p:cNvSpPr txBox="1"/>
          <p:nvPr>
            <p:ph type="ctrTitle"/>
          </p:nvPr>
        </p:nvSpPr>
        <p:spPr>
          <a:xfrm>
            <a:off x="1085850" y="17019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32" name="Google Shape;3132;p48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133" name="Google Shape;3133;p48"/>
          <p:cNvGrpSpPr/>
          <p:nvPr/>
        </p:nvGrpSpPr>
        <p:grpSpPr>
          <a:xfrm>
            <a:off x="5606545" y="519707"/>
            <a:ext cx="3195831" cy="3524246"/>
            <a:chOff x="2602525" y="317054"/>
            <a:chExt cx="4174283" cy="4762495"/>
          </a:xfrm>
        </p:grpSpPr>
        <p:sp>
          <p:nvSpPr>
            <p:cNvPr id="3134" name="Google Shape;3134;p48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5" name="Google Shape;3135;p48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6" name="Google Shape;3136;p48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7" name="Google Shape;3137;p48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8" name="Google Shape;3138;p48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9" name="Google Shape;3139;p48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0" name="Google Shape;3140;p48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1" name="Google Shape;3141;p48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8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8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8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8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8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8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8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8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8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8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8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8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8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8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8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8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8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9" name="Google Shape;3159;p48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0" name="Google Shape;3160;p48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1" name="Google Shape;3161;p48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2" name="Google Shape;3162;p48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3" name="Google Shape;3163;p48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4" name="Google Shape;3164;p48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5" name="Google Shape;3165;p48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6" name="Google Shape;3166;p48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7" name="Google Shape;3167;p48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8" name="Google Shape;3168;p48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9" name="Google Shape;3169;p48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0" name="Google Shape;3170;p48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1" name="Google Shape;3171;p48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2" name="Google Shape;3172;p48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3" name="Google Shape;3173;p48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4" name="Google Shape;3174;p48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5" name="Google Shape;3175;p48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6" name="Google Shape;3176;p48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7" name="Google Shape;3177;p48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8" name="Google Shape;3178;p48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9" name="Google Shape;3179;p48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0" name="Google Shape;3180;p48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1" name="Google Shape;3181;p48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2" name="Google Shape;3182;p48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3" name="Google Shape;3183;p48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4" name="Google Shape;3184;p48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5" name="Google Shape;3185;p48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6" name="Google Shape;3186;p48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7" name="Google Shape;3187;p48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8" name="Google Shape;3188;p48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9" name="Google Shape;3189;p48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0" name="Google Shape;3190;p48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91" name="Google Shape;3191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192" name="Google Shape;3192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193" name="Google Shape;3193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4" name="Google Shape;3194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5" name="Google Shape;3195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196" name="Google Shape;3196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3197" name="Google Shape;3197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98" name="Google Shape;3198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199" name="Google Shape;3199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0" name="Google Shape;3200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1" name="Google Shape;3201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2" name="Google Shape;3202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3" name="Google Shape;3203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4" name="Google Shape;3204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5" name="Google Shape;3205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6" name="Google Shape;3206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7" name="Google Shape;3207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8" name="Google Shape;3208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9" name="Google Shape;3209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0" name="Google Shape;3210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1" name="Google Shape;3211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2" name="Google Shape;3212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3" name="Google Shape;3213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4" name="Google Shape;3214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5" name="Google Shape;3215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6" name="Google Shape;3216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7" name="Google Shape;3217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8" name="Google Shape;3218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9" name="Google Shape;3219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0" name="Google Shape;3220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1" name="Google Shape;3221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2" name="Google Shape;3222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3" name="Google Shape;3223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4" name="Google Shape;3224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5" name="Google Shape;3225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6" name="Google Shape;3226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7" name="Google Shape;3227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8" name="Google Shape;3228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9" name="Google Shape;3229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0" name="Google Shape;3230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1" name="Google Shape;3231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2" name="Google Shape;3232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3" name="Google Shape;3233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4" name="Google Shape;3234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5" name="Google Shape;3235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6" name="Google Shape;3236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7" name="Google Shape;3237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8" name="Google Shape;3238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9" name="Google Shape;3239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0" name="Google Shape;3240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1" name="Google Shape;3241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2" name="Google Shape;3242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3" name="Google Shape;3243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4" name="Google Shape;3244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5" name="Google Shape;3245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6" name="Google Shape;3246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7" name="Google Shape;3247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8" name="Google Shape;3248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9" name="Google Shape;3249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0" name="Google Shape;3250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1" name="Google Shape;3251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2" name="Google Shape;3252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3" name="Google Shape;3253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4" name="Google Shape;3254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5" name="Google Shape;3255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6" name="Google Shape;3256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7" name="Google Shape;3257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8" name="Google Shape;3258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9" name="Google Shape;3259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0" name="Google Shape;3260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1" name="Google Shape;3261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2" name="Google Shape;3262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63" name="Google Shape;3263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264" name="Google Shape;3264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265" name="Google Shape;3265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6" name="Google Shape;3266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7" name="Google Shape;3267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8" name="Google Shape;3268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9" name="Google Shape;3269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70" name="Google Shape;3270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1" name="Google Shape;3271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2" name="Google Shape;3272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273" name="Google Shape;3273;p48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4" name="Google Shape;3274;p48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5" name="Google Shape;3275;p48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6" name="Google Shape;3276;p48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7" name="Google Shape;3277;p48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8" name="Google Shape;3278;p48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4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4" name="Google Shape;3284;p49"/>
          <p:cNvSpPr txBox="1"/>
          <p:nvPr/>
        </p:nvSpPr>
        <p:spPr>
          <a:xfrm>
            <a:off x="458475" y="593850"/>
            <a:ext cx="85440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http://jservice.io/api/clues</a:t>
            </a:r>
            <a:endParaRPr u="sng">
              <a:solidFill>
                <a:schemeClr val="hlink"/>
              </a:solidFill>
            </a:endParaRPr>
          </a:p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https://api.github.com/search/users?q=language:java+location:lagos</a:t>
            </a:r>
            <a:endParaRPr u="sng">
              <a:solidFill>
                <a:schemeClr val="hlink"/>
              </a:solidFill>
            </a:endParaRPr>
          </a:p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https://youtu.be/CTvzoVtKoJ8</a:t>
            </a:r>
            <a:endParaRPr u="sng">
              <a:solidFill>
                <a:schemeClr val="hlink"/>
              </a:solidFill>
            </a:endParaRPr>
          </a:p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 </a:t>
            </a:r>
            <a:r>
              <a:rPr lang="en" u="sng">
                <a:solidFill>
                  <a:schemeClr val="hlink"/>
                </a:solidFill>
                <a:hlinkClick r:id="rId10"/>
              </a:rPr>
              <a:t>https://www.youtube.com/watch?v=Px9KanE-ohk</a:t>
            </a:r>
            <a:endParaRPr u="sng">
              <a:solidFill>
                <a:schemeClr val="hlink"/>
              </a:solidFill>
            </a:endParaRPr>
          </a:p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 </a:t>
            </a:r>
            <a:r>
              <a:rPr lang="en" u="sng">
                <a:solidFill>
                  <a:schemeClr val="hlink"/>
                </a:solidFill>
                <a:hlinkClick r:id="rId12"/>
              </a:rPr>
              <a:t>https://youtu.be/BQj7vahVvhE</a:t>
            </a:r>
            <a:endParaRPr u="sng">
              <a:solidFill>
                <a:schemeClr val="hlink"/>
              </a:solidFill>
            </a:endParaRPr>
          </a:p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3"/>
              </a:rPr>
              <a:t> </a:t>
            </a:r>
            <a:r>
              <a:rPr lang="en" u="sng">
                <a:solidFill>
                  <a:schemeClr val="hlink"/>
                </a:solidFill>
                <a:hlinkClick r:id="rId14"/>
              </a:rPr>
              <a:t>https://youtu.be/JkJ0k8zMsZU</a:t>
            </a:r>
            <a:endParaRPr u="sng">
              <a:solidFill>
                <a:schemeClr val="hlink"/>
              </a:solidFill>
            </a:endParaRPr>
          </a:p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5"/>
              </a:rPr>
              <a:t> </a:t>
            </a:r>
            <a:r>
              <a:rPr lang="en" u="sng">
                <a:solidFill>
                  <a:schemeClr val="hlink"/>
                </a:solidFill>
                <a:hlinkClick r:id="rId16"/>
              </a:rPr>
              <a:t>https://youtu.be/ayKMfVt2Sg4</a:t>
            </a:r>
            <a:endParaRPr u="sng">
              <a:solidFill>
                <a:schemeClr val="hlink"/>
              </a:solidFill>
            </a:endParaRPr>
          </a:p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7"/>
              </a:rPr>
              <a:t> </a:t>
            </a:r>
            <a:r>
              <a:rPr lang="en" u="sng">
                <a:solidFill>
                  <a:schemeClr val="hlink"/>
                </a:solidFill>
                <a:hlinkClick r:id="rId18"/>
              </a:rPr>
              <a:t>https://youtube.com/playlistlist=PLu0W_9lII9aiL0kysYlfSOUgY5rNlOhUd</a:t>
            </a:r>
            <a:endParaRPr u="sng">
              <a:solidFill>
                <a:schemeClr val="hlink"/>
              </a:solidFill>
            </a:endParaRPr>
          </a:p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9"/>
              </a:rPr>
              <a:t> </a:t>
            </a:r>
            <a:r>
              <a:rPr lang="en" u="sng">
                <a:solidFill>
                  <a:schemeClr val="hlink"/>
                </a:solidFill>
                <a:hlinkClick r:id="rId20"/>
              </a:rPr>
              <a:t>https://youtu.be/4e8be8xseqE</a:t>
            </a:r>
            <a:endParaRPr u="sng">
              <a:solidFill>
                <a:schemeClr val="hlink"/>
              </a:solidFill>
            </a:endParaRPr>
          </a:p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1"/>
              </a:rPr>
              <a:t> </a:t>
            </a:r>
            <a:r>
              <a:rPr lang="en" u="sng">
                <a:solidFill>
                  <a:schemeClr val="hlink"/>
                </a:solidFill>
                <a:hlinkClick r:id="rId22"/>
              </a:rPr>
              <a:t>https://www.simplifiedcoding.net/android-volley-example-to-load-image-from-internet/</a:t>
            </a:r>
            <a:endParaRPr u="sng">
              <a:solidFill>
                <a:schemeClr val="hlink"/>
              </a:solidFill>
            </a:endParaRPr>
          </a:p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3"/>
              </a:rPr>
              <a:t> </a:t>
            </a:r>
            <a:r>
              <a:rPr lang="en" u="sng">
                <a:solidFill>
                  <a:schemeClr val="hlink"/>
                </a:solidFill>
                <a:hlinkClick r:id="rId24"/>
              </a:rPr>
              <a:t>https://stackoverflow.com/questions/45940861/android-8-cleartext-http-traffic-not-permitted</a:t>
            </a:r>
            <a:endParaRPr u="sng">
              <a:solidFill>
                <a:schemeClr val="hlink"/>
              </a:solidFill>
            </a:endParaRPr>
          </a:p>
          <a:p>
            <a:pPr indent="-228600" lvl="0" marL="635000" marR="152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5"/>
              </a:rPr>
              <a:t> </a:t>
            </a:r>
            <a:r>
              <a:rPr lang="en" u="sng">
                <a:solidFill>
                  <a:schemeClr val="hlink"/>
                </a:solidFill>
                <a:hlinkClick r:id="rId26"/>
              </a:rPr>
              <a:t>https://www.youtube.com/watch?v=X2mY3zfAMfM</a:t>
            </a:r>
            <a:endParaRPr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5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90" name="Google Shape;3290;p50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3291" name="Google Shape;3291;p50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3" name="Google Shape;3293;p50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4" name="Google Shape;3294;p50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50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50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8" name="Google Shape;3348;p50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349" name="Google Shape;3349;p50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350" name="Google Shape;3350;p50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1" name="Google Shape;3351;p50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2" name="Google Shape;3352;p50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53" name="Google Shape;3353;p50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3354" name="Google Shape;3354;p50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5" name="Google Shape;3355;p50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56" name="Google Shape;3356;p50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7" name="Google Shape;3357;p50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8" name="Google Shape;3358;p50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9" name="Google Shape;3359;p50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0" name="Google Shape;3360;p50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1" name="Google Shape;3361;p50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2" name="Google Shape;3362;p50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3" name="Google Shape;3363;p50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4" name="Google Shape;3364;p50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5" name="Google Shape;3365;p50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6" name="Google Shape;3366;p50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7" name="Google Shape;3367;p50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8" name="Google Shape;3368;p50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9" name="Google Shape;3369;p50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0" name="Google Shape;3370;p50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1" name="Google Shape;3371;p50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2" name="Google Shape;3372;p50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3" name="Google Shape;3373;p50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4" name="Google Shape;3374;p50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5" name="Google Shape;3375;p50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6" name="Google Shape;3376;p50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7" name="Google Shape;3377;p50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8" name="Google Shape;3378;p50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9" name="Google Shape;3379;p50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0" name="Google Shape;3380;p50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1" name="Google Shape;3381;p50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2" name="Google Shape;3382;p50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3" name="Google Shape;3383;p50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4" name="Google Shape;3384;p50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5" name="Google Shape;3385;p50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6" name="Google Shape;3386;p50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7" name="Google Shape;3387;p50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8" name="Google Shape;3388;p50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9" name="Google Shape;3389;p50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0" name="Google Shape;3390;p50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1" name="Google Shape;3391;p50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2" name="Google Shape;3392;p50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3" name="Google Shape;3393;p50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4" name="Google Shape;3394;p50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5" name="Google Shape;3395;p50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6" name="Google Shape;3396;p50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7" name="Google Shape;3397;p50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8" name="Google Shape;3398;p50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9" name="Google Shape;3399;p50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0" name="Google Shape;3400;p50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1" name="Google Shape;3401;p50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2" name="Google Shape;3402;p50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3" name="Google Shape;3403;p50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4" name="Google Shape;3404;p50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5" name="Google Shape;3405;p50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6" name="Google Shape;3406;p50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7" name="Google Shape;3407;p50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8" name="Google Shape;3408;p50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9" name="Google Shape;3409;p50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0" name="Google Shape;3410;p50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1" name="Google Shape;3411;p50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2" name="Google Shape;3412;p50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3" name="Google Shape;3413;p50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4" name="Google Shape;3414;p50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5" name="Google Shape;3415;p50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6" name="Google Shape;3416;p50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7" name="Google Shape;3417;p50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8" name="Google Shape;3418;p50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9" name="Google Shape;3419;p50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20" name="Google Shape;3420;p50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421" name="Google Shape;3421;p50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422" name="Google Shape;3422;p50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3" name="Google Shape;3423;p50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4" name="Google Shape;3424;p50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5" name="Google Shape;3425;p50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6" name="Google Shape;3426;p50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427" name="Google Shape;3427;p50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8" name="Google Shape;3428;p50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9" name="Google Shape;3429;p50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430" name="Google Shape;3430;p50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1" name="Google Shape;3431;p50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2" name="Google Shape;3432;p50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3" name="Google Shape;3433;p50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4" name="Google Shape;3434;p50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50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6" name="Google Shape;3436;p50"/>
          <p:cNvSpPr txBox="1"/>
          <p:nvPr>
            <p:ph idx="4294967295" type="ctrTitle"/>
          </p:nvPr>
        </p:nvSpPr>
        <p:spPr>
          <a:xfrm>
            <a:off x="856575" y="1925763"/>
            <a:ext cx="43437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</a:t>
            </a:r>
            <a:r>
              <a:rPr lang="en" sz="7200"/>
              <a:t>!</a:t>
            </a:r>
            <a:endParaRPr sz="7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"/>
          <p:cNvSpPr txBox="1"/>
          <p:nvPr>
            <p:ph type="ctrTitle"/>
          </p:nvPr>
        </p:nvSpPr>
        <p:spPr>
          <a:xfrm>
            <a:off x="1085850" y="2237250"/>
            <a:ext cx="4676700" cy="68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  <a:endParaRPr/>
          </a:p>
        </p:txBody>
      </p:sp>
      <p:sp>
        <p:nvSpPr>
          <p:cNvPr id="475" name="Google Shape;475;p15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Teamwork</a:t>
            </a:r>
            <a:r>
              <a:rPr lang="en"/>
              <a:t> and management</a:t>
            </a:r>
            <a:endParaRPr/>
          </a:p>
        </p:txBody>
      </p:sp>
      <p:sp>
        <p:nvSpPr>
          <p:cNvPr id="476" name="Google Shape;476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77" name="Google Shape;477;p15"/>
          <p:cNvGrpSpPr/>
          <p:nvPr/>
        </p:nvGrpSpPr>
        <p:grpSpPr>
          <a:xfrm>
            <a:off x="5704170" y="645876"/>
            <a:ext cx="2779171" cy="3025554"/>
            <a:chOff x="2183550" y="65875"/>
            <a:chExt cx="4483981" cy="4807045"/>
          </a:xfrm>
        </p:grpSpPr>
        <p:sp>
          <p:nvSpPr>
            <p:cNvPr id="478" name="Google Shape;478;p15"/>
            <p:cNvSpPr/>
            <p:nvPr/>
          </p:nvSpPr>
          <p:spPr>
            <a:xfrm>
              <a:off x="3889897" y="3280283"/>
              <a:ext cx="998038" cy="577710"/>
            </a:xfrm>
            <a:custGeom>
              <a:rect b="b" l="l" r="r" t="t"/>
              <a:pathLst>
                <a:path extrusionOk="0" h="577710" w="998038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2372415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921527" y="3261804"/>
              <a:ext cx="998857" cy="577329"/>
            </a:xfrm>
            <a:custGeom>
              <a:rect b="b" l="l" r="r" t="t"/>
              <a:pathLst>
                <a:path extrusionOk="0" h="577329" w="998857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3922039" y="3231825"/>
              <a:ext cx="998054" cy="577388"/>
            </a:xfrm>
            <a:custGeom>
              <a:rect b="b" l="l" r="r" t="t"/>
              <a:pathLst>
                <a:path extrusionOk="0" h="577388" w="998054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4231770" y="3400376"/>
              <a:ext cx="378145" cy="218912"/>
            </a:xfrm>
            <a:custGeom>
              <a:rect b="b" l="l" r="r" t="t"/>
              <a:pathLst>
                <a:path extrusionOk="0" h="218912" w="378145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4231502" y="3348848"/>
              <a:ext cx="378432" cy="218803"/>
            </a:xfrm>
            <a:custGeom>
              <a:rect b="b" l="l" r="r" t="t"/>
              <a:pathLst>
                <a:path extrusionOk="0" h="218803" w="378432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3409843" y="2513133"/>
              <a:ext cx="2024410" cy="945165"/>
            </a:xfrm>
            <a:custGeom>
              <a:rect b="b" l="l" r="r" t="t"/>
              <a:pathLst>
                <a:path extrusionOk="0" h="945165" w="202441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2963426" y="65875"/>
              <a:ext cx="2875158" cy="2882646"/>
            </a:xfrm>
            <a:custGeom>
              <a:rect b="b" l="l" r="r" t="t"/>
              <a:pathLst>
                <a:path extrusionOk="0" h="2882646" w="2875158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2986102" y="165506"/>
              <a:ext cx="2752826" cy="2463451"/>
            </a:xfrm>
            <a:custGeom>
              <a:rect b="b" l="l" r="r" t="t"/>
              <a:pathLst>
                <a:path extrusionOk="0" h="2463451" w="2752826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2963026" y="773963"/>
              <a:ext cx="2815611" cy="2175092"/>
            </a:xfrm>
            <a:custGeom>
              <a:rect b="b" l="l" r="r" t="t"/>
              <a:pathLst>
                <a:path extrusionOk="0" h="2175092" w="2815611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2183550" y="4458424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2233331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2233331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2447182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2726476" y="4553957"/>
              <a:ext cx="159649" cy="89989"/>
            </a:xfrm>
            <a:custGeom>
              <a:rect b="b" l="l" r="r" t="t"/>
              <a:pathLst>
                <a:path extrusionOk="0" h="89989" w="159649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2729149" y="4569009"/>
              <a:ext cx="157010" cy="75128"/>
            </a:xfrm>
            <a:custGeom>
              <a:rect b="b" l="l" r="r" t="t"/>
              <a:pathLst>
                <a:path extrusionOk="0" h="75128" w="15701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2596621" y="4484615"/>
              <a:ext cx="159662" cy="89989"/>
            </a:xfrm>
            <a:custGeom>
              <a:rect b="b" l="l" r="r" t="t"/>
              <a:pathLst>
                <a:path extrusionOk="0" h="89989" w="159662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2599186" y="4499667"/>
              <a:ext cx="157105" cy="75128"/>
            </a:xfrm>
            <a:custGeom>
              <a:rect b="b" l="l" r="r" t="t"/>
              <a:pathLst>
                <a:path extrusionOk="0" h="75128" w="157105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2302147" y="4142110"/>
              <a:ext cx="514696" cy="443940"/>
            </a:xfrm>
            <a:custGeom>
              <a:rect b="b" l="l" r="r" t="t"/>
              <a:pathLst>
                <a:path extrusionOk="0" h="443940" w="514696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2258507" y="4054849"/>
              <a:ext cx="110678" cy="194691"/>
            </a:xfrm>
            <a:custGeom>
              <a:rect b="b" l="l" r="r" t="t"/>
              <a:pathLst>
                <a:path extrusionOk="0" h="194691" w="110678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2250051" y="3940511"/>
              <a:ext cx="73912" cy="142900"/>
            </a:xfrm>
            <a:custGeom>
              <a:rect b="b" l="l" r="r" t="t"/>
              <a:pathLst>
                <a:path extrusionOk="0" h="142900" w="73912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2326123" y="3751123"/>
              <a:ext cx="169201" cy="272154"/>
            </a:xfrm>
            <a:custGeom>
              <a:rect b="b" l="l" r="r" t="t"/>
              <a:pathLst>
                <a:path extrusionOk="0" h="272154" w="169201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501" name="Google Shape;501;p15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02" name="Google Shape;502;p15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rect b="b" l="l" r="r" t="t"/>
                  <a:pathLst>
                    <a:path extrusionOk="0" h="122070" w="343054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15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rect b="b" l="l" r="r" t="t"/>
                  <a:pathLst>
                    <a:path extrusionOk="0" h="89916" w="145163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15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rect b="b" l="l" r="r" t="t"/>
                  <a:pathLst>
                    <a:path extrusionOk="0" h="198541" w="343006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05" name="Google Shape;505;p15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506" name="Google Shape;506;p15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rect b="b" l="l" r="r" t="t"/>
                    <a:pathLst>
                      <a:path extrusionOk="0" h="56007" w="96807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15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rect b="b" l="l" r="r" t="t"/>
                    <a:pathLst>
                      <a:path extrusionOk="0" h="54959" w="94907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08" name="Google Shape;508;p15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rect b="b" l="l" r="r" t="t"/>
                  <a:pathLst>
                    <a:path extrusionOk="0" h="12299" w="21235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15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15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rect b="b" l="l" r="r" t="t"/>
                  <a:pathLst>
                    <a:path extrusionOk="0" h="12299" w="21197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15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15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15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15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15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" name="Google Shape;516;p15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17;p15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15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15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rect b="b" l="l" r="r" t="t"/>
                  <a:pathLst>
                    <a:path extrusionOk="0" h="12263" w="21342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15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15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rect b="b" l="l" r="r" t="t"/>
                  <a:pathLst>
                    <a:path extrusionOk="0" h="15763" w="27254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15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15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15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rect b="b" l="l" r="r" t="t"/>
                  <a:pathLst>
                    <a:path extrusionOk="0" h="12298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15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15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rect b="b" l="l" r="r" t="t"/>
                  <a:pathLst>
                    <a:path extrusionOk="0" h="12299" w="21411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15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15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rect b="b" l="l" r="r" t="t"/>
                  <a:pathLst>
                    <a:path extrusionOk="0" h="12298" w="21235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15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rect b="b" l="l" r="r" t="t"/>
                  <a:pathLst>
                    <a:path extrusionOk="0" h="12299" w="20976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15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15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15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rect b="b" l="l" r="r" t="t"/>
                  <a:pathLst>
                    <a:path extrusionOk="0" h="12358" w="2115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15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rect b="b" l="l" r="r" t="t"/>
                  <a:pathLst>
                    <a:path extrusionOk="0" h="12263" w="21269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15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rect b="b" l="l" r="r" t="t"/>
                  <a:pathLst>
                    <a:path extrusionOk="0" h="15823" w="27256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15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rect b="b" l="l" r="r" t="t"/>
                  <a:pathLst>
                    <a:path extrusionOk="0" h="17487" w="33535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15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15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rect b="b" l="l" r="r" t="t"/>
                  <a:pathLst>
                    <a:path extrusionOk="0" h="12299" w="20746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p15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15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15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p15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15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p15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rect b="b" l="l" r="r" t="t"/>
                  <a:pathLst>
                    <a:path extrusionOk="0" h="14108" w="24523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15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rect b="b" l="l" r="r" t="t"/>
                  <a:pathLst>
                    <a:path extrusionOk="0" h="14108" w="24413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15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rect b="b" l="l" r="r" t="t"/>
                  <a:pathLst>
                    <a:path extrusionOk="0" h="41195" w="71148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15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15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15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rect b="b" l="l" r="r" t="t"/>
                  <a:pathLst>
                    <a:path extrusionOk="0" h="12263" w="21424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15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15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15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rect b="b" l="l" r="r" t="t"/>
                  <a:pathLst>
                    <a:path extrusionOk="0" h="12299" w="20722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15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15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15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rect b="b" l="l" r="r" t="t"/>
                  <a:pathLst>
                    <a:path extrusionOk="0" h="12299" w="21316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15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15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15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15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rect b="b" l="l" r="r" t="t"/>
                  <a:pathLst>
                    <a:path extrusionOk="0" h="17728" w="30663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15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rect b="b" l="l" r="r" t="t"/>
                  <a:pathLst>
                    <a:path extrusionOk="0" h="12299" w="2140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15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rect b="b" l="l" r="r" t="t"/>
                  <a:pathLst>
                    <a:path extrusionOk="0" h="12299" w="2120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15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15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rect b="b" l="l" r="r" t="t"/>
                  <a:pathLst>
                    <a:path extrusionOk="0" h="12299" w="20781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15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15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rect b="b" l="l" r="r" t="t"/>
                  <a:pathLst>
                    <a:path extrusionOk="0" h="12299" w="21271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15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rect b="b" l="l" r="r" t="t"/>
                  <a:pathLst>
                    <a:path extrusionOk="0" h="12299" w="21364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15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15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rect b="b" l="l" r="r" t="t"/>
                  <a:pathLst>
                    <a:path extrusionOk="0" h="12299" w="21269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15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15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15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rect b="b" l="l" r="r" t="t"/>
                  <a:pathLst>
                    <a:path extrusionOk="0" h="21252" w="36743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15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rect b="b" l="l" r="r" t="t"/>
                  <a:pathLst>
                    <a:path extrusionOk="0" h="14204" w="24428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2" name="Google Shape;572;p15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3" name="Google Shape;573;p15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74" name="Google Shape;574;p15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rect b="b" l="l" r="r" t="t"/>
                    <a:pathLst>
                      <a:path extrusionOk="0" h="280361" w="20739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15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rect b="b" l="l" r="r" t="t"/>
                    <a:pathLst>
                      <a:path extrusionOk="0" h="127104" w="205775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15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15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rect b="b" l="l" r="r" t="t"/>
                    <a:pathLst>
                      <a:path extrusionOk="0" h="121824" w="200455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9" name="Google Shape;579;p15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rect b="b" l="l" r="r" t="t"/>
                  <a:pathLst>
                    <a:path extrusionOk="0" h="144970" w="2375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15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rect b="b" l="l" r="r" t="t"/>
                  <a:pathLst>
                    <a:path extrusionOk="0" h="249936" w="18649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15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rect b="b" l="l" r="r" t="t"/>
                  <a:pathLst>
                    <a:path extrusionOk="0" h="110490" w="188865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82" name="Google Shape;582;p15"/>
            <p:cNvSpPr/>
            <p:nvPr/>
          </p:nvSpPr>
          <p:spPr>
            <a:xfrm>
              <a:off x="2270876" y="3943763"/>
              <a:ext cx="260754" cy="432930"/>
            </a:xfrm>
            <a:custGeom>
              <a:rect b="b" l="l" r="r" t="t"/>
              <a:pathLst>
                <a:path extrusionOk="0" h="432930" w="260754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2458935" y="4016678"/>
              <a:ext cx="330765" cy="258321"/>
            </a:xfrm>
            <a:custGeom>
              <a:rect b="b" l="l" r="r" t="t"/>
              <a:pathLst>
                <a:path extrusionOk="0" h="258321" w="330765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2447141" y="4011203"/>
              <a:ext cx="100743" cy="148055"/>
            </a:xfrm>
            <a:custGeom>
              <a:rect b="b" l="l" r="r" t="t"/>
              <a:pathLst>
                <a:path extrusionOk="0" h="148055" w="100743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2331622" y="3739152"/>
              <a:ext cx="164429" cy="181621"/>
            </a:xfrm>
            <a:custGeom>
              <a:rect b="b" l="l" r="r" t="t"/>
              <a:pathLst>
                <a:path extrusionOk="0" h="181621" w="164429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2515394" y="4404988"/>
              <a:ext cx="145638" cy="201549"/>
            </a:xfrm>
            <a:custGeom>
              <a:rect b="b" l="l" r="r" t="t"/>
              <a:pathLst>
                <a:path extrusionOk="0" h="201549" w="145638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565555" y="4383081"/>
              <a:ext cx="95477" cy="55816"/>
            </a:xfrm>
            <a:custGeom>
              <a:rect b="b" l="l" r="r" t="t"/>
              <a:pathLst>
                <a:path extrusionOk="0" h="55816" w="95477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4383145" y="3435820"/>
              <a:ext cx="77712" cy="44958"/>
            </a:xfrm>
            <a:custGeom>
              <a:rect b="b" l="l" r="r" t="t"/>
              <a:pathLst>
                <a:path extrusionOk="0" h="44958" w="77712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5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6351541" y="3874743"/>
              <a:ext cx="217302" cy="317702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6368017" y="3871983"/>
              <a:ext cx="104086" cy="12826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6388363" y="4011215"/>
              <a:ext cx="128390" cy="14369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6169126" y="4068541"/>
              <a:ext cx="242294" cy="344916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6350989" y="4058254"/>
              <a:ext cx="187162" cy="24687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6384325" y="3881810"/>
              <a:ext cx="137686" cy="169616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6389913" y="3881145"/>
              <a:ext cx="138230" cy="13009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6223986" y="4735273"/>
              <a:ext cx="108702" cy="82916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6224466" y="4761723"/>
              <a:ext cx="108209" cy="5649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6169601" y="4699543"/>
              <a:ext cx="99502" cy="77082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6170058" y="4724979"/>
              <a:ext cx="99108" cy="5173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6206498" y="4301929"/>
              <a:ext cx="236938" cy="40866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6271102" y="4302737"/>
              <a:ext cx="235887" cy="442489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6183254" y="4274877"/>
              <a:ext cx="352749" cy="324700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6466820" y="4083042"/>
              <a:ext cx="122590" cy="42978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6490841" y="4077626"/>
              <a:ext cx="74124" cy="94270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6345497" y="4058119"/>
              <a:ext cx="63405" cy="6657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1" name="Google Shape;611;p15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612" name="Google Shape;612;p1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6"/>
          <p:cNvSpPr txBox="1"/>
          <p:nvPr>
            <p:ph idx="1" type="body"/>
          </p:nvPr>
        </p:nvSpPr>
        <p:spPr>
          <a:xfrm>
            <a:off x="477300" y="592175"/>
            <a:ext cx="7782000" cy="445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Vivek Mehta (19CE074)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Dashboard UI 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Modules’ Front end Development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Nikita Mirchandani (19CE076)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Back-end of all modules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Database and server set-up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Email functionality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Jainil Shah (19CE135)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Splash Screen, login page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Dashboard UI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Graph module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UI remodelling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28" name="Google Shape;628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9" name="Google Shape;629;p17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630" name="Google Shape;630;p17"/>
            <p:cNvSpPr/>
            <p:nvPr/>
          </p:nvSpPr>
          <p:spPr>
            <a:xfrm>
              <a:off x="6986665" y="3342725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7014156" y="3327342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7014156" y="3298709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7976493" y="3396565"/>
              <a:ext cx="664692" cy="383742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7912754" y="3450709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7863331" y="3479190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813984" y="3507747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451727" y="3699575"/>
              <a:ext cx="664616" cy="38374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7387988" y="3753643"/>
              <a:ext cx="593293" cy="342595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7338565" y="3782200"/>
              <a:ext cx="582091" cy="33604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7289218" y="3810681"/>
              <a:ext cx="496671" cy="286816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7582329" y="3561435"/>
              <a:ext cx="337413" cy="194766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7800200" y="3687162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8018073" y="3812966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7794459" y="3551002"/>
              <a:ext cx="540846" cy="312343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7824798" y="3491907"/>
              <a:ext cx="470058" cy="181410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7794490" y="3623727"/>
              <a:ext cx="41071" cy="82677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8298847" y="3624184"/>
              <a:ext cx="36118" cy="82219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7842237" y="3535238"/>
              <a:ext cx="450190" cy="25984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7815050" y="3673683"/>
              <a:ext cx="491790" cy="17643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7794490" y="3472184"/>
              <a:ext cx="540791" cy="312391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7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7752377" y="3752957"/>
              <a:ext cx="148970" cy="86030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7787483" y="3773138"/>
              <a:ext cx="113842" cy="106298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7465892" y="3799784"/>
              <a:ext cx="345033" cy="254286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7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17"/>
          <p:cNvSpPr txBox="1"/>
          <p:nvPr>
            <p:ph idx="1" type="body"/>
          </p:nvPr>
        </p:nvSpPr>
        <p:spPr>
          <a:xfrm>
            <a:off x="457200" y="1251300"/>
            <a:ext cx="5640900" cy="37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Contribution</a:t>
            </a:r>
            <a:endParaRPr sz="16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Project Definition</a:t>
            </a:r>
            <a:endParaRPr sz="16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Project Description</a:t>
            </a:r>
            <a:endParaRPr sz="16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Problems faced by the clients in today’s situation</a:t>
            </a:r>
            <a:endParaRPr sz="16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Motivation behind the project</a:t>
            </a:r>
            <a:endParaRPr sz="16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Purpose and target users</a:t>
            </a:r>
            <a:endParaRPr sz="16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Development Environment</a:t>
            </a:r>
            <a:endParaRPr sz="16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UI (Flow Chart)</a:t>
            </a:r>
            <a:endParaRPr sz="16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Implementation Screenshots</a:t>
            </a:r>
            <a:endParaRPr sz="16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Limitations and Future Enhancements</a:t>
            </a:r>
            <a:endParaRPr sz="16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Challenges faced by us &amp; Conclusion</a:t>
            </a:r>
            <a:endParaRPr sz="16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Char char="▸"/>
            </a:pPr>
            <a:r>
              <a:rPr lang="en" sz="16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References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8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Definition</a:t>
            </a:r>
            <a:endParaRPr/>
          </a:p>
        </p:txBody>
      </p:sp>
      <p:sp>
        <p:nvSpPr>
          <p:cNvPr id="662" name="Google Shape;662;p18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defining </a:t>
            </a:r>
            <a:r>
              <a:rPr lang="en"/>
              <a:t>the</a:t>
            </a:r>
            <a:r>
              <a:rPr lang="en"/>
              <a:t> project</a:t>
            </a:r>
            <a:endParaRPr/>
          </a:p>
        </p:txBody>
      </p:sp>
      <p:sp>
        <p:nvSpPr>
          <p:cNvPr id="663" name="Google Shape;663;p18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64" name="Google Shape;664;p18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665" name="Google Shape;665;p18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6" name="Google Shape;686;p1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687" name="Google Shape;687;p1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1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18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6" name="Google Shape;756;p1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757" name="Google Shape;757;p1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9"/>
          <p:cNvSpPr txBox="1"/>
          <p:nvPr>
            <p:ph idx="1" type="body"/>
          </p:nvPr>
        </p:nvSpPr>
        <p:spPr>
          <a:xfrm>
            <a:off x="547625" y="550900"/>
            <a:ext cx="8373300" cy="46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From the Company’s perspective;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This application is aimed at </a:t>
            </a:r>
            <a:r>
              <a:rPr lang="en"/>
              <a:t>providing</a:t>
            </a:r>
            <a:r>
              <a:rPr lang="en"/>
              <a:t> an interface to the consultancy company to manage their clients and employees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Viewing </a:t>
            </a:r>
            <a:r>
              <a:rPr lang="en"/>
              <a:t>the employee lead and earning statistics has been made easier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▸"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From the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Client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s’ per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spective;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/>
              <a:t>Leads: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 is aimed at making services like training, education, insurance, loans, HR; available to the leads at their fingertips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0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781" name="Google Shape;781;p20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brief </a:t>
            </a:r>
            <a:r>
              <a:rPr lang="en"/>
              <a:t>points</a:t>
            </a:r>
            <a:r>
              <a:rPr lang="en"/>
              <a:t> describing the project</a:t>
            </a:r>
            <a:endParaRPr/>
          </a:p>
        </p:txBody>
      </p:sp>
      <p:sp>
        <p:nvSpPr>
          <p:cNvPr id="782" name="Google Shape;782;p20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83" name="Google Shape;783;p20"/>
          <p:cNvGrpSpPr/>
          <p:nvPr/>
        </p:nvGrpSpPr>
        <p:grpSpPr>
          <a:xfrm>
            <a:off x="4902280" y="130604"/>
            <a:ext cx="4048422" cy="4088479"/>
            <a:chOff x="2244025" y="145922"/>
            <a:chExt cx="4382832" cy="4762352"/>
          </a:xfrm>
        </p:grpSpPr>
        <p:grpSp>
          <p:nvGrpSpPr>
            <p:cNvPr id="784" name="Google Shape;784;p20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785" name="Google Shape;785;p20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rect b="b" l="l" r="r" t="t"/>
                <a:pathLst>
                  <a:path extrusionOk="0" h="545783" w="94449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rect b="b" l="l" r="r" t="t"/>
                <a:pathLst>
                  <a:path extrusionOk="0" h="545413" w="944624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20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rect b="b" l="l" r="r" t="t"/>
                <a:pathLst>
                  <a:path extrusionOk="0" h="18192" w="27813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20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rect b="b" l="l" r="r" t="t"/>
                <a:pathLst>
                  <a:path extrusionOk="0" h="18478" w="28575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20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rect b="b" l="l" r="r" t="t"/>
                <a:pathLst>
                  <a:path extrusionOk="0" h="545381" w="944624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20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rect b="b" l="l" r="r" t="t"/>
                <a:pathLst>
                  <a:path extrusionOk="0" h="594264" w="675322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20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rect b="b" l="l" r="r" t="t"/>
                <a:pathLst>
                  <a:path extrusionOk="0" h="31146" w="26289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20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rect b="b" l="l" r="r" t="t"/>
                <a:pathLst>
                  <a:path extrusionOk="0" h="595217" w="676751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rect b="b" l="l" r="r" t="t"/>
                <a:pathLst>
                  <a:path extrusionOk="0" h="3358041" w="247669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rect b="b" l="l" r="r" t="t"/>
                <a:pathLst>
                  <a:path extrusionOk="0" h="92487" w="26098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rect b="b" l="l" r="r" t="t"/>
                <a:pathLst>
                  <a:path extrusionOk="0" h="27245" w="62674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rect b="b" l="l" r="r" t="t"/>
                <a:pathLst>
                  <a:path extrusionOk="0" h="3358040" w="247669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rect b="b" l="l" r="r" t="t"/>
                <a:pathLst>
                  <a:path extrusionOk="0" h="3358285" w="2476785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rect b="b" l="l" r="r" t="t"/>
                <a:pathLst>
                  <a:path extrusionOk="0" h="3200710" w="2415539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rect b="b" l="l" r="r" t="t"/>
                <a:pathLst>
                  <a:path extrusionOk="0" h="1460906" w="218894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rect b="b" l="l" r="r" t="t"/>
                <a:pathLst>
                  <a:path extrusionOk="0" h="132587" w="7658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20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rect b="b" l="l" r="r" t="t"/>
                <a:pathLst>
                  <a:path extrusionOk="0" h="149154" w="197262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20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rect b="b" l="l" r="r" t="t"/>
                <a:pathLst>
                  <a:path extrusionOk="0" h="148968" w="197262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rect b="b" l="l" r="r" t="t"/>
                <a:pathLst>
                  <a:path extrusionOk="0" h="149033" w="197358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20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rect b="b" l="l" r="r" t="t"/>
                <a:pathLst>
                  <a:path extrusionOk="0" h="148943" w="197358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rect b="b" l="l" r="r" t="t"/>
                <a:pathLst>
                  <a:path extrusionOk="0" h="685887" w="551783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rect b="b" l="l" r="r" t="t"/>
                <a:pathLst>
                  <a:path extrusionOk="0" h="820016" w="1286351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rect b="b" l="l" r="r" t="t"/>
                <a:pathLst>
                  <a:path extrusionOk="0" h="718178" w="115843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rect b="b" l="l" r="r" t="t"/>
                <a:pathLst>
                  <a:path extrusionOk="0" h="718059" w="115843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rect b="b" l="l" r="r" t="t"/>
                <a:pathLst>
                  <a:path extrusionOk="0" h="550694" w="868489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rect b="b" l="l" r="r" t="t"/>
                <a:pathLst>
                  <a:path extrusionOk="0" h="368151" w="551783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20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rect b="b" l="l" r="r" t="t"/>
                <a:pathLst>
                  <a:path extrusionOk="0" h="368230" w="551783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20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rect b="b" l="l" r="r" t="t"/>
                <a:pathLst>
                  <a:path extrusionOk="0" h="288153" w="41367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20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rect b="b" l="l" r="r" t="t"/>
                <a:pathLst>
                  <a:path extrusionOk="0" h="685927" w="551783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20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rect b="b" l="l" r="r" t="t"/>
                <a:pathLst>
                  <a:path extrusionOk="0" h="368152" w="551783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rect b="b" l="l" r="r" t="t"/>
                <a:pathLst>
                  <a:path extrusionOk="0" h="241458" w="257937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rect b="b" l="l" r="r" t="t"/>
                <a:pathLst>
                  <a:path extrusionOk="0" h="119252" w="6877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rect b="b" l="l" r="r" t="t"/>
                <a:pathLst>
                  <a:path extrusionOk="0" h="241363" w="257936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rect b="b" l="l" r="r" t="t"/>
                <a:pathLst>
                  <a:path extrusionOk="0" h="119663" w="69007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20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rect b="b" l="l" r="r" t="t"/>
                <a:pathLst>
                  <a:path extrusionOk="0" h="1335535" w="1266348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20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rect b="b" l="l" r="r" t="t"/>
                <a:pathLst>
                  <a:path extrusionOk="0" h="412813" w="441007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rect b="b" l="l" r="r" t="t"/>
                <a:pathLst>
                  <a:path extrusionOk="0" h="203834" w="117728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2" name="Google Shape;822;p20"/>
            <p:cNvSpPr/>
            <p:nvPr/>
          </p:nvSpPr>
          <p:spPr>
            <a:xfrm>
              <a:off x="4124355" y="1157329"/>
              <a:ext cx="276891" cy="1108478"/>
            </a:xfrm>
            <a:custGeom>
              <a:rect b="b" l="l" r="r" t="t"/>
              <a:pathLst>
                <a:path extrusionOk="0" h="1108478" w="276891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3407027" y="665933"/>
              <a:ext cx="814853" cy="1408939"/>
            </a:xfrm>
            <a:custGeom>
              <a:rect b="b" l="l" r="r" t="t"/>
              <a:pathLst>
                <a:path extrusionOk="0" h="1408939" w="814853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3387120" y="682740"/>
              <a:ext cx="804386" cy="1393465"/>
            </a:xfrm>
            <a:custGeom>
              <a:rect b="b" l="l" r="r" t="t"/>
              <a:pathLst>
                <a:path extrusionOk="0" h="1393465" w="804386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3499610" y="847672"/>
              <a:ext cx="17240" cy="769048"/>
            </a:xfrm>
            <a:custGeom>
              <a:rect b="b" l="l" r="r" t="t"/>
              <a:pathLst>
                <a:path extrusionOk="0" h="769048" w="1724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3477988" y="1035502"/>
              <a:ext cx="60483" cy="177021"/>
            </a:xfrm>
            <a:custGeom>
              <a:rect b="b" l="l" r="r" t="t"/>
              <a:pathLst>
                <a:path extrusionOk="0" h="177021" w="60483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3684776" y="951970"/>
              <a:ext cx="17335" cy="768953"/>
            </a:xfrm>
            <a:custGeom>
              <a:rect b="b" l="l" r="r" t="t"/>
              <a:pathLst>
                <a:path extrusionOk="0" h="768953" w="17335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3663154" y="1389355"/>
              <a:ext cx="60579" cy="177060"/>
            </a:xfrm>
            <a:custGeom>
              <a:rect b="b" l="l" r="r" t="t"/>
              <a:pathLst>
                <a:path extrusionOk="0" h="177060" w="60579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3870037" y="1058841"/>
              <a:ext cx="17335" cy="769048"/>
            </a:xfrm>
            <a:custGeom>
              <a:rect b="b" l="l" r="r" t="t"/>
              <a:pathLst>
                <a:path extrusionOk="0" h="769048" w="17335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3848416" y="1146769"/>
              <a:ext cx="60579" cy="177060"/>
            </a:xfrm>
            <a:custGeom>
              <a:rect b="b" l="l" r="r" t="t"/>
              <a:pathLst>
                <a:path extrusionOk="0" h="177060" w="60579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4055299" y="1165807"/>
              <a:ext cx="17240" cy="768953"/>
            </a:xfrm>
            <a:custGeom>
              <a:rect b="b" l="l" r="r" t="t"/>
              <a:pathLst>
                <a:path extrusionOk="0" h="768953" w="1724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4033677" y="1453459"/>
              <a:ext cx="60483" cy="177021"/>
            </a:xfrm>
            <a:custGeom>
              <a:rect b="b" l="l" r="r" t="t"/>
              <a:pathLst>
                <a:path extrusionOk="0" h="177021" w="60483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3" name="Google Shape;833;p20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834" name="Google Shape;834;p20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20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rect b="b" l="l" r="r" t="t"/>
                <a:pathLst>
                  <a:path extrusionOk="0" h="69627" w="52292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rect b="b" l="l" r="r" t="t"/>
                <a:pathLst>
                  <a:path extrusionOk="0" h="93916" w="39814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rect b="b" l="l" r="r" t="t"/>
                <a:pathLst>
                  <a:path extrusionOk="0" h="218860" w="379097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rect b="b" l="l" r="r" t="t"/>
                <a:pathLst>
                  <a:path extrusionOk="0" h="205811" w="378428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rect b="b" l="l" r="r" t="t"/>
                <a:pathLst>
                  <a:path extrusionOk="0" h="110490" w="176643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rect b="b" l="l" r="r" t="t"/>
                <a:pathLst>
                  <a:path extrusionOk="0" h="15239" w="1162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rect b="b" l="l" r="r" t="t"/>
                <a:pathLst>
                  <a:path extrusionOk="0" h="11810" w="25145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rect b="b" l="l" r="r" t="t"/>
                <a:pathLst>
                  <a:path extrusionOk="0" h="10382" w="18859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rect b="b" l="l" r="r" t="t"/>
                <a:pathLst>
                  <a:path extrusionOk="0" h="19811" w="28384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rect b="b" l="l" r="r" t="t"/>
                <a:pathLst>
                  <a:path extrusionOk="0" h="23336" w="35337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rect b="b" l="l" r="r" t="t"/>
                <a:pathLst>
                  <a:path extrusionOk="0" h="14668" w="16383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rect b="b" l="l" r="r" t="t"/>
                <a:pathLst>
                  <a:path extrusionOk="0" h="11620" w="1562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rect b="b" l="l" r="r" t="t"/>
                <a:pathLst>
                  <a:path extrusionOk="0" h="18097" w="18002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rect b="b" l="l" r="r" t="t"/>
                <a:pathLst>
                  <a:path extrusionOk="0" h="110394" w="176643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1" name="Google Shape;851;p20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852" name="Google Shape;852;p20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20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rect b="b" l="l" r="r" t="t"/>
                <a:pathLst>
                  <a:path extrusionOk="0" h="69627" w="52292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rect b="b" l="l" r="r" t="t"/>
                <a:pathLst>
                  <a:path extrusionOk="0" h="93916" w="39814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rect b="b" l="l" r="r" t="t"/>
                <a:pathLst>
                  <a:path extrusionOk="0" h="218860" w="379116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rect b="b" l="l" r="r" t="t"/>
                <a:pathLst>
                  <a:path extrusionOk="0" h="205811" w="378428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rect b="b" l="l" r="r" t="t"/>
                <a:pathLst>
                  <a:path extrusionOk="0" h="109918" w="17706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rect b="b" l="l" r="r" t="t"/>
                <a:pathLst>
                  <a:path extrusionOk="0" h="15239" w="1162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rect b="b" l="l" r="r" t="t"/>
                <a:pathLst>
                  <a:path extrusionOk="0" h="11715" w="25241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rect b="b" l="l" r="r" t="t"/>
                <a:pathLst>
                  <a:path extrusionOk="0" h="10382" w="18859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rect b="b" l="l" r="r" t="t"/>
                <a:pathLst>
                  <a:path extrusionOk="0" h="19811" w="28384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rect b="b" l="l" r="r" t="t"/>
                <a:pathLst>
                  <a:path extrusionOk="0" h="23241" w="35433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rect b="b" l="l" r="r" t="t"/>
                <a:pathLst>
                  <a:path extrusionOk="0" h="14668" w="16383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rect b="b" l="l" r="r" t="t"/>
                <a:pathLst>
                  <a:path extrusionOk="0" h="11715" w="15716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rect b="b" l="l" r="r" t="t"/>
                <a:pathLst>
                  <a:path extrusionOk="0" h="18097" w="17907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rect b="b" l="l" r="r" t="t"/>
                <a:pathLst>
                  <a:path extrusionOk="0" h="110394" w="176864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" name="Google Shape;868;p20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869" name="Google Shape;869;p20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20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rect b="b" l="l" r="r" t="t"/>
                <a:pathLst>
                  <a:path extrusionOk="0" h="69627" w="52387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20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rect b="b" l="l" r="r" t="t"/>
                <a:pathLst>
                  <a:path extrusionOk="0" h="93916" w="39909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20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rect b="b" l="l" r="r" t="t"/>
                <a:pathLst>
                  <a:path extrusionOk="0" h="305752" w="52959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20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rect b="b" l="l" r="r" t="t"/>
                <a:pathLst>
                  <a:path extrusionOk="0" h="218860" w="379048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20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rect b="b" l="l" r="r" t="t"/>
                <a:pathLst>
                  <a:path extrusionOk="0" h="205811" w="378333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20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rect b="b" l="l" r="r" t="t"/>
                <a:pathLst>
                  <a:path extrusionOk="0" h="110489" w="176618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rect b="b" l="l" r="r" t="t"/>
                <a:pathLst>
                  <a:path extrusionOk="0" h="15240" w="1162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20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rect b="b" l="l" r="r" t="t"/>
                <a:pathLst>
                  <a:path extrusionOk="0" h="11811" w="25146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20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rect b="b" l="l" r="r" t="t"/>
                <a:pathLst>
                  <a:path extrusionOk="0" h="10382" w="18859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rect b="b" l="l" r="r" t="t"/>
                <a:pathLst>
                  <a:path extrusionOk="0" h="19812" w="28479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20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rect b="b" l="l" r="r" t="t"/>
                <a:pathLst>
                  <a:path extrusionOk="0" h="23336" w="35337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20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rect b="b" l="l" r="r" t="t"/>
                <a:pathLst>
                  <a:path extrusionOk="0" h="14668" w="16383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20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rect b="b" l="l" r="r" t="t"/>
                <a:pathLst>
                  <a:path extrusionOk="0" h="11620" w="1562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20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rect b="b" l="l" r="r" t="t"/>
                <a:pathLst>
                  <a:path extrusionOk="0" h="18097" w="17906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rect b="b" l="l" r="r" t="t"/>
                <a:pathLst>
                  <a:path extrusionOk="0" h="110680" w="176612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5" name="Google Shape;885;p20"/>
            <p:cNvSpPr/>
            <p:nvPr/>
          </p:nvSpPr>
          <p:spPr>
            <a:xfrm>
              <a:off x="5771792" y="3977849"/>
              <a:ext cx="617525" cy="382903"/>
            </a:xfrm>
            <a:custGeom>
              <a:rect b="b" l="l" r="r" t="t"/>
              <a:pathLst>
                <a:path extrusionOk="0" h="382903" w="617525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5742557" y="3281451"/>
              <a:ext cx="721042" cy="930362"/>
            </a:xfrm>
            <a:custGeom>
              <a:rect b="b" l="l" r="r" t="t"/>
              <a:pathLst>
                <a:path extrusionOk="0" h="930362" w="721042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5798755" y="3297121"/>
              <a:ext cx="66103" cy="45243"/>
            </a:xfrm>
            <a:custGeom>
              <a:rect b="b" l="l" r="r" t="t"/>
              <a:pathLst>
                <a:path extrusionOk="0" h="45243" w="66103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6296341" y="4172183"/>
              <a:ext cx="72199" cy="48958"/>
            </a:xfrm>
            <a:custGeom>
              <a:rect b="b" l="l" r="r" t="t"/>
              <a:pathLst>
                <a:path extrusionOk="0" h="48958" w="72199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rect b="b" l="l" r="r" t="t"/>
              <a:pathLst>
                <a:path extrusionOk="0" h="928115" w="535876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5696551" y="3306978"/>
              <a:ext cx="720756" cy="930362"/>
            </a:xfrm>
            <a:custGeom>
              <a:rect b="b" l="l" r="r" t="t"/>
              <a:pathLst>
                <a:path extrusionOk="0" h="930362" w="720756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5833711" y="3483953"/>
              <a:ext cx="446532" cy="576393"/>
            </a:xfrm>
            <a:custGeom>
              <a:rect b="b" l="l" r="r" t="t"/>
              <a:pathLst>
                <a:path extrusionOk="0" h="576393" w="446532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5968681" y="3658196"/>
              <a:ext cx="176593" cy="227948"/>
            </a:xfrm>
            <a:custGeom>
              <a:rect b="b" l="l" r="r" t="t"/>
              <a:pathLst>
                <a:path extrusionOk="0" h="227948" w="176593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5409944" y="4076361"/>
              <a:ext cx="107251" cy="45529"/>
            </a:xfrm>
            <a:custGeom>
              <a:rect b="b" l="l" r="r" t="t"/>
              <a:pathLst>
                <a:path extrusionOk="0" h="45529" w="107251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rect b="b" l="l" r="r" t="t"/>
              <a:pathLst>
                <a:path extrusionOk="0" h="23812" w="13715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rect b="b" l="l" r="r" t="t"/>
              <a:pathLst>
                <a:path extrusionOk="0" h="23812" w="13715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457664" y="4081409"/>
              <a:ext cx="86296" cy="87915"/>
            </a:xfrm>
            <a:custGeom>
              <a:rect b="b" l="l" r="r" t="t"/>
              <a:pathLst>
                <a:path extrusionOk="0" h="87915" w="86296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5445377" y="3764798"/>
              <a:ext cx="619125" cy="371951"/>
            </a:xfrm>
            <a:custGeom>
              <a:rect b="b" l="l" r="r" t="t"/>
              <a:pathLst>
                <a:path extrusionOk="0" h="371951" w="619125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4826180" y="148719"/>
              <a:ext cx="204333" cy="298673"/>
            </a:xfrm>
            <a:custGeom>
              <a:rect b="b" l="l" r="r" t="t"/>
              <a:pathLst>
                <a:path extrusionOk="0" h="298673" w="204333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4841878" y="145922"/>
              <a:ext cx="97721" cy="120542"/>
            </a:xfrm>
            <a:custGeom>
              <a:rect b="b" l="l" r="r" t="t"/>
              <a:pathLst>
                <a:path extrusionOk="0" h="120542" w="97721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4860888" y="276839"/>
              <a:ext cx="120648" cy="135031"/>
            </a:xfrm>
            <a:custGeom>
              <a:rect b="b" l="l" r="r" t="t"/>
              <a:pathLst>
                <a:path extrusionOk="0" h="135031" w="120648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4654628" y="329607"/>
              <a:ext cx="228170" cy="325384"/>
            </a:xfrm>
            <a:custGeom>
              <a:rect b="b" l="l" r="r" t="t"/>
              <a:pathLst>
                <a:path extrusionOk="0" h="325384" w="22817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4825802" y="321035"/>
              <a:ext cx="175746" cy="232044"/>
            </a:xfrm>
            <a:custGeom>
              <a:rect b="b" l="l" r="r" t="t"/>
              <a:pathLst>
                <a:path extrusionOk="0" h="232044" w="175746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4857002" y="155665"/>
              <a:ext cx="128729" cy="159467"/>
            </a:xfrm>
            <a:custGeom>
              <a:rect b="b" l="l" r="r" t="t"/>
              <a:pathLst>
                <a:path extrusionOk="0" h="159467" w="128729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4862352" y="154515"/>
              <a:ext cx="129836" cy="122323"/>
            </a:xfrm>
            <a:custGeom>
              <a:rect b="b" l="l" r="r" t="t"/>
              <a:pathLst>
                <a:path extrusionOk="0" h="122323" w="129836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4706279" y="957495"/>
              <a:ext cx="102161" cy="77983"/>
            </a:xfrm>
            <a:custGeom>
              <a:rect b="b" l="l" r="r" t="t"/>
              <a:pathLst>
                <a:path extrusionOk="0" h="77983" w="102161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4706713" y="982355"/>
              <a:ext cx="101737" cy="53117"/>
            </a:xfrm>
            <a:custGeom>
              <a:rect b="b" l="l" r="r" t="t"/>
              <a:pathLst>
                <a:path extrusionOk="0" h="53117" w="101737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4655133" y="923967"/>
              <a:ext cx="93585" cy="72574"/>
            </a:xfrm>
            <a:custGeom>
              <a:rect b="b" l="l" r="r" t="t"/>
              <a:pathLst>
                <a:path extrusionOk="0" h="72574" w="93585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4655564" y="947875"/>
              <a:ext cx="93179" cy="48581"/>
            </a:xfrm>
            <a:custGeom>
              <a:rect b="b" l="l" r="r" t="t"/>
              <a:pathLst>
                <a:path extrusionOk="0" h="48581" w="93179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4689759" y="550206"/>
              <a:ext cx="222664" cy="383543"/>
            </a:xfrm>
            <a:custGeom>
              <a:rect b="b" l="l" r="r" t="t"/>
              <a:pathLst>
                <a:path extrusionOk="0" h="383543" w="222664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4750147" y="550873"/>
              <a:ext cx="221772" cy="415907"/>
            </a:xfrm>
            <a:custGeom>
              <a:rect b="b" l="l" r="r" t="t"/>
              <a:pathLst>
                <a:path extrusionOk="0" h="415907" w="221772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4667800" y="524108"/>
              <a:ext cx="331739" cy="305664"/>
            </a:xfrm>
            <a:custGeom>
              <a:rect b="b" l="l" r="r" t="t"/>
              <a:pathLst>
                <a:path extrusionOk="0" h="305664" w="331739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4934583" y="344330"/>
              <a:ext cx="115253" cy="404460"/>
            </a:xfrm>
            <a:custGeom>
              <a:rect b="b" l="l" r="r" t="t"/>
              <a:pathLst>
                <a:path extrusionOk="0" h="404460" w="115253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4957330" y="339243"/>
              <a:ext cx="69518" cy="88698"/>
            </a:xfrm>
            <a:custGeom>
              <a:rect b="b" l="l" r="r" t="t"/>
              <a:pathLst>
                <a:path extrusionOk="0" h="88698" w="69518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4820537" y="320915"/>
              <a:ext cx="59626" cy="62603"/>
            </a:xfrm>
            <a:custGeom>
              <a:rect b="b" l="l" r="r" t="t"/>
              <a:pathLst>
                <a:path extrusionOk="0" h="62603" w="59626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2491198" y="3393133"/>
              <a:ext cx="385953" cy="222884"/>
            </a:xfrm>
            <a:custGeom>
              <a:rect b="b" l="l" r="r" t="t"/>
              <a:pathLst>
                <a:path extrusionOk="0" h="222884" w="385953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2797046" y="3214634"/>
              <a:ext cx="385953" cy="222789"/>
            </a:xfrm>
            <a:custGeom>
              <a:rect b="b" l="l" r="r" t="t"/>
              <a:pathLst>
                <a:path extrusionOk="0" h="222789" w="385953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2911632" y="2431203"/>
              <a:ext cx="385953" cy="222884"/>
            </a:xfrm>
            <a:custGeom>
              <a:rect b="b" l="l" r="r" t="t"/>
              <a:pathLst>
                <a:path extrusionOk="0" h="222884" w="385953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2911632" y="2542645"/>
              <a:ext cx="192976" cy="830294"/>
            </a:xfrm>
            <a:custGeom>
              <a:rect b="b" l="l" r="r" t="t"/>
              <a:pathLst>
                <a:path extrusionOk="0" h="830294" w="192976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3104608" y="2542645"/>
              <a:ext cx="192976" cy="830294"/>
            </a:xfrm>
            <a:custGeom>
              <a:rect b="b" l="l" r="r" t="t"/>
              <a:pathLst>
                <a:path extrusionOk="0" h="830294" w="192976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2622167" y="2797249"/>
              <a:ext cx="385953" cy="222789"/>
            </a:xfrm>
            <a:custGeom>
              <a:rect b="b" l="l" r="r" t="t"/>
              <a:pathLst>
                <a:path extrusionOk="0" h="222789" w="385953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2622167" y="2908596"/>
              <a:ext cx="192976" cy="630555"/>
            </a:xfrm>
            <a:custGeom>
              <a:rect b="b" l="l" r="r" t="t"/>
              <a:pathLst>
                <a:path extrusionOk="0" h="630555" w="192976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2622167" y="2908596"/>
              <a:ext cx="192976" cy="630555"/>
            </a:xfrm>
            <a:custGeom>
              <a:rect b="b" l="l" r="r" t="t"/>
              <a:pathLst>
                <a:path extrusionOk="0" h="630555" w="192976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2815143" y="2908596"/>
              <a:ext cx="192976" cy="630555"/>
            </a:xfrm>
            <a:custGeom>
              <a:rect b="b" l="l" r="r" t="t"/>
              <a:pathLst>
                <a:path extrusionOk="0" h="630555" w="192976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2244025" y="3539151"/>
              <a:ext cx="385953" cy="222884"/>
            </a:xfrm>
            <a:custGeom>
              <a:rect b="b" l="l" r="r" t="t"/>
              <a:pathLst>
                <a:path extrusionOk="0" h="222884" w="385953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2313938" y="3177773"/>
              <a:ext cx="385953" cy="222789"/>
            </a:xfrm>
            <a:custGeom>
              <a:rect b="b" l="l" r="r" t="t"/>
              <a:pathLst>
                <a:path extrusionOk="0" h="222789" w="385953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2313938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2313938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2506915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2506915" y="3289120"/>
              <a:ext cx="192976" cy="430815"/>
            </a:xfrm>
            <a:custGeom>
              <a:rect b="b" l="l" r="r" t="t"/>
              <a:pathLst>
                <a:path extrusionOk="0" h="430815" w="192976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3217241" y="3786325"/>
              <a:ext cx="1277540" cy="681323"/>
            </a:xfrm>
            <a:custGeom>
              <a:rect b="b" l="l" r="r" t="t"/>
              <a:pathLst>
                <a:path extrusionOk="0" h="681323" w="127754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4341906" y="4346681"/>
              <a:ext cx="972788" cy="561593"/>
            </a:xfrm>
            <a:custGeom>
              <a:rect b="b" l="l" r="r" t="t"/>
              <a:pathLst>
                <a:path extrusionOk="0" h="561593" w="972788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3246959" y="3638497"/>
              <a:ext cx="1231677" cy="711112"/>
            </a:xfrm>
            <a:custGeom>
              <a:rect b="b" l="l" r="r" t="t"/>
              <a:pathLst>
                <a:path extrusionOk="0" h="711112" w="1231677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3247293" y="3898053"/>
              <a:ext cx="108013" cy="106584"/>
            </a:xfrm>
            <a:custGeom>
              <a:rect b="b" l="l" r="r" t="t"/>
              <a:pathLst>
                <a:path extrusionOk="0" h="106584" w="108013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3553141" y="4166849"/>
              <a:ext cx="622063" cy="123348"/>
            </a:xfrm>
            <a:custGeom>
              <a:rect b="b" l="l" r="r" t="t"/>
              <a:pathLst>
                <a:path extrusionOk="0" h="123348" w="622063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4390007" y="3898053"/>
              <a:ext cx="88582" cy="95916"/>
            </a:xfrm>
            <a:custGeom>
              <a:rect b="b" l="l" r="r" t="t"/>
              <a:pathLst>
                <a:path extrusionOk="0" h="95916" w="88582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3582763" y="3612208"/>
              <a:ext cx="550640" cy="90297"/>
            </a:xfrm>
            <a:custGeom>
              <a:rect b="b" l="l" r="r" t="t"/>
              <a:pathLst>
                <a:path extrusionOk="0" h="90297" w="55064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3404265" y="3670120"/>
              <a:ext cx="917257" cy="529590"/>
            </a:xfrm>
            <a:custGeom>
              <a:rect b="b" l="l" r="r" t="t"/>
              <a:pathLst>
                <a:path extrusionOk="0" h="529590" w="917257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3246959" y="3542485"/>
              <a:ext cx="1231677" cy="711136"/>
            </a:xfrm>
            <a:custGeom>
              <a:rect b="b" l="l" r="r" t="t"/>
              <a:pathLst>
                <a:path extrusionOk="0" h="711136" w="1231677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4233892" y="4110556"/>
              <a:ext cx="329469" cy="191071"/>
            </a:xfrm>
            <a:custGeom>
              <a:rect b="b" l="l" r="r" t="t"/>
              <a:pathLst>
                <a:path extrusionOk="0" h="191071" w="329469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4234083" y="4180469"/>
              <a:ext cx="208216" cy="217741"/>
            </a:xfrm>
            <a:custGeom>
              <a:rect b="b" l="l" r="r" t="t"/>
              <a:pathLst>
                <a:path extrusionOk="0" h="217741" w="208216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4368385" y="4248383"/>
              <a:ext cx="831437" cy="643127"/>
            </a:xfrm>
            <a:custGeom>
              <a:rect b="b" l="l" r="r" t="t"/>
              <a:pathLst>
                <a:path extrusionOk="0" h="643127" w="831437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4368385" y="4166944"/>
              <a:ext cx="972788" cy="561593"/>
            </a:xfrm>
            <a:custGeom>
              <a:rect b="b" l="l" r="r" t="t"/>
              <a:pathLst>
                <a:path extrusionOk="0" h="561593" w="972788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5199823" y="4646908"/>
              <a:ext cx="141350" cy="244601"/>
            </a:xfrm>
            <a:custGeom>
              <a:rect b="b" l="l" r="r" t="t"/>
              <a:pathLst>
                <a:path extrusionOk="0" h="244601" w="14135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2764672" y="2500358"/>
              <a:ext cx="158537" cy="311524"/>
            </a:xfrm>
            <a:custGeom>
              <a:rect b="b" l="l" r="r" t="t"/>
              <a:pathLst>
                <a:path extrusionOk="0" h="311524" w="158537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800168" y="3231875"/>
              <a:ext cx="108892" cy="84472"/>
            </a:xfrm>
            <a:custGeom>
              <a:rect b="b" l="l" r="r" t="t"/>
              <a:pathLst>
                <a:path extrusionOk="0" h="84472" w="108892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799603" y="3259783"/>
              <a:ext cx="108313" cy="56238"/>
            </a:xfrm>
            <a:custGeom>
              <a:rect b="b" l="l" r="r" t="t"/>
              <a:pathLst>
                <a:path extrusionOk="0" h="56238" w="108313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931444" y="3155618"/>
              <a:ext cx="108758" cy="81374"/>
            </a:xfrm>
            <a:custGeom>
              <a:rect b="b" l="l" r="r" t="t"/>
              <a:pathLst>
                <a:path extrusionOk="0" h="81374" w="108758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2931020" y="3181773"/>
              <a:ext cx="108151" cy="56575"/>
            </a:xfrm>
            <a:custGeom>
              <a:rect b="b" l="l" r="r" t="t"/>
              <a:pathLst>
                <a:path extrusionOk="0" h="56575" w="108151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2630424" y="2780976"/>
              <a:ext cx="382278" cy="462504"/>
            </a:xfrm>
            <a:custGeom>
              <a:rect b="b" l="l" r="r" t="t"/>
              <a:pathLst>
                <a:path extrusionOk="0" h="462504" w="382278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662372" y="2471875"/>
              <a:ext cx="120066" cy="117360"/>
            </a:xfrm>
            <a:custGeom>
              <a:rect b="b" l="l" r="r" t="t"/>
              <a:pathLst>
                <a:path extrusionOk="0" h="117360" w="120066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2630208" y="2488280"/>
              <a:ext cx="194941" cy="380900"/>
            </a:xfrm>
            <a:custGeom>
              <a:rect b="b" l="l" r="r" t="t"/>
              <a:pathLst>
                <a:path extrusionOk="0" h="380900" w="194941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658361" y="2350349"/>
              <a:ext cx="128870" cy="157700"/>
            </a:xfrm>
            <a:custGeom>
              <a:rect b="b" l="l" r="r" t="t"/>
              <a:pathLst>
                <a:path extrusionOk="0" h="157700" w="12887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645583" y="2336673"/>
              <a:ext cx="136833" cy="135201"/>
            </a:xfrm>
            <a:custGeom>
              <a:rect b="b" l="l" r="r" t="t"/>
              <a:pathLst>
                <a:path extrusionOk="0" h="135201" w="136833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782568" y="2488639"/>
              <a:ext cx="62960" cy="91535"/>
            </a:xfrm>
            <a:custGeom>
              <a:rect b="b" l="l" r="r" t="t"/>
              <a:pathLst>
                <a:path extrusionOk="0" h="91535" w="6296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5" name="Google Shape;955;p20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956" name="Google Shape;956;p20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20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20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1" name="Google Shape;961;p20"/>
            <p:cNvSpPr/>
            <p:nvPr/>
          </p:nvSpPr>
          <p:spPr>
            <a:xfrm>
              <a:off x="2596421" y="2551548"/>
              <a:ext cx="147299" cy="413263"/>
            </a:xfrm>
            <a:custGeom>
              <a:rect b="b" l="l" r="r" t="t"/>
              <a:pathLst>
                <a:path extrusionOk="0" h="413263" w="147299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2590449" y="2547578"/>
              <a:ext cx="84867" cy="115327"/>
            </a:xfrm>
            <a:custGeom>
              <a:rect b="b" l="l" r="r" t="t"/>
              <a:pathLst>
                <a:path extrusionOk="0" h="115327" w="84867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3" name="Google Shape;963;p20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4" name="Google Shape;964;p20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20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20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20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20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